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48" r:id="rId5"/>
  </p:sldMasterIdLst>
  <p:notesMasterIdLst>
    <p:notesMasterId r:id="rId40"/>
  </p:notesMasterIdLst>
  <p:sldIdLst>
    <p:sldId id="263" r:id="rId6"/>
    <p:sldId id="296" r:id="rId7"/>
    <p:sldId id="265" r:id="rId8"/>
    <p:sldId id="295" r:id="rId9"/>
    <p:sldId id="278" r:id="rId10"/>
    <p:sldId id="294" r:id="rId11"/>
    <p:sldId id="280" r:id="rId12"/>
    <p:sldId id="281" r:id="rId13"/>
    <p:sldId id="316" r:id="rId14"/>
    <p:sldId id="282" r:id="rId15"/>
    <p:sldId id="293" r:id="rId16"/>
    <p:sldId id="299" r:id="rId17"/>
    <p:sldId id="284" r:id="rId18"/>
    <p:sldId id="287" r:id="rId19"/>
    <p:sldId id="288" r:id="rId20"/>
    <p:sldId id="285" r:id="rId21"/>
    <p:sldId id="317" r:id="rId22"/>
    <p:sldId id="289" r:id="rId23"/>
    <p:sldId id="311" r:id="rId24"/>
    <p:sldId id="291" r:id="rId25"/>
    <p:sldId id="314" r:id="rId26"/>
    <p:sldId id="307" r:id="rId27"/>
    <p:sldId id="308" r:id="rId28"/>
    <p:sldId id="303" r:id="rId29"/>
    <p:sldId id="304" r:id="rId30"/>
    <p:sldId id="305" r:id="rId31"/>
    <p:sldId id="301" r:id="rId32"/>
    <p:sldId id="315" r:id="rId33"/>
    <p:sldId id="297" r:id="rId34"/>
    <p:sldId id="312" r:id="rId35"/>
    <p:sldId id="313" r:id="rId36"/>
    <p:sldId id="310" r:id="rId37"/>
    <p:sldId id="286" r:id="rId38"/>
    <p:sldId id="26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8E8"/>
    <a:srgbClr val="F36767"/>
    <a:srgbClr val="FE5119"/>
    <a:srgbClr val="F8CDCD"/>
    <a:srgbClr val="B5A0A0"/>
    <a:srgbClr val="FFF2EB"/>
    <a:srgbClr val="FFCC00"/>
    <a:srgbClr val="FF8643"/>
    <a:srgbClr val="FFB78F"/>
    <a:srgbClr val="FFED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0F9A8-81F5-4FBD-BB38-69A3FE1C7C19}" v="4" dt="2023-04-09T22:01:08.375"/>
    <p1510:client id="{197D5F08-4B82-4E5B-907D-14AA97CD177F}" v="1" dt="2023-04-09T21:41:25.864"/>
    <p1510:client id="{4CE4FC8F-1748-47C5-8260-1D11D831F619}" v="6678" dt="2023-04-09T21:44:40.324"/>
    <p1510:client id="{560C71F2-59C6-41C1-BD4A-F0F3EB5AC201}" v="1" dt="2023-04-09T21:43:50.498"/>
    <p1510:client id="{FECA0E5F-27B2-41ED-9661-E65E893A65EB}" v="7" dt="2023-04-09T21:40:10.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erada Tarasub" userId="ea11e693-c6d9-4ddd-8fda-45fda4343ee5" providerId="ADAL" clId="{0FAFF1E9-373B-45C3-88E6-AFD321CAF050}"/>
    <pc:docChg chg="undo redo custSel addSld delSld modSld sldOrd">
      <pc:chgData name="Peerada Tarasub" userId="ea11e693-c6d9-4ddd-8fda-45fda4343ee5" providerId="ADAL" clId="{0FAFF1E9-373B-45C3-88E6-AFD321CAF050}" dt="2023-04-01T01:15:06.762" v="5417" actId="20577"/>
      <pc:docMkLst>
        <pc:docMk/>
      </pc:docMkLst>
      <pc:sldChg chg="modSp mod">
        <pc:chgData name="Peerada Tarasub" userId="ea11e693-c6d9-4ddd-8fda-45fda4343ee5" providerId="ADAL" clId="{0FAFF1E9-373B-45C3-88E6-AFD321CAF050}" dt="2023-03-31T17:56:23.397" v="360" actId="20577"/>
        <pc:sldMkLst>
          <pc:docMk/>
          <pc:sldMk cId="2374729735" sldId="263"/>
        </pc:sldMkLst>
        <pc:spChg chg="mod">
          <ac:chgData name="Peerada Tarasub" userId="ea11e693-c6d9-4ddd-8fda-45fda4343ee5" providerId="ADAL" clId="{0FAFF1E9-373B-45C3-88E6-AFD321CAF050}" dt="2023-03-31T17:56:23.397" v="360" actId="20577"/>
          <ac:spMkLst>
            <pc:docMk/>
            <pc:sldMk cId="2374729735" sldId="263"/>
            <ac:spMk id="6" creationId="{79B3B544-9F83-58AF-3EC7-FDD0BC65A440}"/>
          </ac:spMkLst>
        </pc:spChg>
      </pc:sldChg>
      <pc:sldChg chg="modSp mod ord modShow modNotesTx">
        <pc:chgData name="Peerada Tarasub" userId="ea11e693-c6d9-4ddd-8fda-45fda4343ee5" providerId="ADAL" clId="{0FAFF1E9-373B-45C3-88E6-AFD321CAF050}" dt="2023-04-01T00:20:08.752" v="5408" actId="20577"/>
        <pc:sldMkLst>
          <pc:docMk/>
          <pc:sldMk cId="2500444650" sldId="265"/>
        </pc:sldMkLst>
        <pc:spChg chg="mod">
          <ac:chgData name="Peerada Tarasub" userId="ea11e693-c6d9-4ddd-8fda-45fda4343ee5" providerId="ADAL" clId="{0FAFF1E9-373B-45C3-88E6-AFD321CAF050}" dt="2023-03-31T17:45:41.372" v="258" actId="20577"/>
          <ac:spMkLst>
            <pc:docMk/>
            <pc:sldMk cId="2500444650" sldId="265"/>
            <ac:spMk id="9" creationId="{74D1A324-E34C-D5F4-EE57-C7335F8B4A77}"/>
          </ac:spMkLst>
        </pc:spChg>
      </pc:sldChg>
      <pc:sldChg chg="modSp mod modNotesTx">
        <pc:chgData name="Peerada Tarasub" userId="ea11e693-c6d9-4ddd-8fda-45fda4343ee5" providerId="ADAL" clId="{0FAFF1E9-373B-45C3-88E6-AFD321CAF050}" dt="2023-03-31T21:48:57.323" v="5292" actId="20577"/>
        <pc:sldMkLst>
          <pc:docMk/>
          <pc:sldMk cId="2016057215" sldId="266"/>
        </pc:sldMkLst>
        <pc:spChg chg="mod">
          <ac:chgData name="Peerada Tarasub" userId="ea11e693-c6d9-4ddd-8fda-45fda4343ee5" providerId="ADAL" clId="{0FAFF1E9-373B-45C3-88E6-AFD321CAF050}" dt="2023-03-31T17:43:01.128" v="128" actId="20577"/>
          <ac:spMkLst>
            <pc:docMk/>
            <pc:sldMk cId="2016057215" sldId="266"/>
            <ac:spMk id="2" creationId="{A48CD282-0F56-BC89-5C01-9055AF7D5299}"/>
          </ac:spMkLst>
        </pc:spChg>
        <pc:spChg chg="mod">
          <ac:chgData name="Peerada Tarasub" userId="ea11e693-c6d9-4ddd-8fda-45fda4343ee5" providerId="ADAL" clId="{0FAFF1E9-373B-45C3-88E6-AFD321CAF050}" dt="2023-03-31T18:03:02.250" v="513" actId="1076"/>
          <ac:spMkLst>
            <pc:docMk/>
            <pc:sldMk cId="2016057215" sldId="266"/>
            <ac:spMk id="6" creationId="{95D74EC5-CB41-D4AD-D398-6226C251BD45}"/>
          </ac:spMkLst>
        </pc:spChg>
      </pc:sldChg>
      <pc:sldChg chg="addSp modSp mod ord modShow modNotesTx">
        <pc:chgData name="Peerada Tarasub" userId="ea11e693-c6d9-4ddd-8fda-45fda4343ee5" providerId="ADAL" clId="{0FAFF1E9-373B-45C3-88E6-AFD321CAF050}" dt="2023-04-01T01:15:06.762" v="5417" actId="20577"/>
        <pc:sldMkLst>
          <pc:docMk/>
          <pc:sldMk cId="4098829745" sldId="267"/>
        </pc:sldMkLst>
        <pc:spChg chg="add mod">
          <ac:chgData name="Peerada Tarasub" userId="ea11e693-c6d9-4ddd-8fda-45fda4343ee5" providerId="ADAL" clId="{0FAFF1E9-373B-45C3-88E6-AFD321CAF050}" dt="2023-03-31T20:01:05.687" v="1898" actId="1076"/>
          <ac:spMkLst>
            <pc:docMk/>
            <pc:sldMk cId="4098829745" sldId="267"/>
            <ac:spMk id="2" creationId="{54EA6FF5-FB9C-16F8-859F-014A4F4DC16A}"/>
          </ac:spMkLst>
        </pc:spChg>
        <pc:spChg chg="mod">
          <ac:chgData name="Peerada Tarasub" userId="ea11e693-c6d9-4ddd-8fda-45fda4343ee5" providerId="ADAL" clId="{0FAFF1E9-373B-45C3-88E6-AFD321CAF050}" dt="2023-03-31T17:43:11.808" v="139" actId="20577"/>
          <ac:spMkLst>
            <pc:docMk/>
            <pc:sldMk cId="4098829745" sldId="267"/>
            <ac:spMk id="3" creationId="{1BDFBB34-EB54-A85A-C6CE-E86C06646F00}"/>
          </ac:spMkLst>
        </pc:spChg>
        <pc:spChg chg="add mod">
          <ac:chgData name="Peerada Tarasub" userId="ea11e693-c6d9-4ddd-8fda-45fda4343ee5" providerId="ADAL" clId="{0FAFF1E9-373B-45C3-88E6-AFD321CAF050}" dt="2023-03-31T20:59:54.896" v="4260" actId="108"/>
          <ac:spMkLst>
            <pc:docMk/>
            <pc:sldMk cId="4098829745" sldId="267"/>
            <ac:spMk id="6" creationId="{ED8C649E-9424-F8EB-790F-235FBFE0936E}"/>
          </ac:spMkLst>
        </pc:spChg>
        <pc:spChg chg="add mod">
          <ac:chgData name="Peerada Tarasub" userId="ea11e693-c6d9-4ddd-8fda-45fda4343ee5" providerId="ADAL" clId="{0FAFF1E9-373B-45C3-88E6-AFD321CAF050}" dt="2023-03-31T20:59:11.475" v="4257" actId="1076"/>
          <ac:spMkLst>
            <pc:docMk/>
            <pc:sldMk cId="4098829745" sldId="267"/>
            <ac:spMk id="7" creationId="{210654C5-EC4A-DE38-B25C-743756FFFF22}"/>
          </ac:spMkLst>
        </pc:spChg>
        <pc:spChg chg="mod">
          <ac:chgData name="Peerada Tarasub" userId="ea11e693-c6d9-4ddd-8fda-45fda4343ee5" providerId="ADAL" clId="{0FAFF1E9-373B-45C3-88E6-AFD321CAF050}" dt="2023-03-31T20:01:16.112" v="1920" actId="1036"/>
          <ac:spMkLst>
            <pc:docMk/>
            <pc:sldMk cId="4098829745" sldId="267"/>
            <ac:spMk id="10" creationId="{82CA1584-1713-9E3A-A15E-7EBCD277E4C9}"/>
          </ac:spMkLst>
        </pc:spChg>
        <pc:spChg chg="mod">
          <ac:chgData name="Peerada Tarasub" userId="ea11e693-c6d9-4ddd-8fda-45fda4343ee5" providerId="ADAL" clId="{0FAFF1E9-373B-45C3-88E6-AFD321CAF050}" dt="2023-03-31T17:58:52.418" v="386" actId="1076"/>
          <ac:spMkLst>
            <pc:docMk/>
            <pc:sldMk cId="4098829745" sldId="267"/>
            <ac:spMk id="12" creationId="{B4625A69-A748-2D6D-F148-7965E66E99EC}"/>
          </ac:spMkLst>
        </pc:spChg>
        <pc:spChg chg="mod">
          <ac:chgData name="Peerada Tarasub" userId="ea11e693-c6d9-4ddd-8fda-45fda4343ee5" providerId="ADAL" clId="{0FAFF1E9-373B-45C3-88E6-AFD321CAF050}" dt="2023-03-31T20:00:16.785" v="1890"/>
          <ac:spMkLst>
            <pc:docMk/>
            <pc:sldMk cId="4098829745" sldId="267"/>
            <ac:spMk id="16" creationId="{BD4AF993-6F5D-7C5B-24F8-5381BBAFD525}"/>
          </ac:spMkLst>
        </pc:spChg>
        <pc:spChg chg="mod">
          <ac:chgData name="Peerada Tarasub" userId="ea11e693-c6d9-4ddd-8fda-45fda4343ee5" providerId="ADAL" clId="{0FAFF1E9-373B-45C3-88E6-AFD321CAF050}" dt="2023-03-31T20:49:22.190" v="4174" actId="20577"/>
          <ac:spMkLst>
            <pc:docMk/>
            <pc:sldMk cId="4098829745" sldId="267"/>
            <ac:spMk id="17" creationId="{B8DDEEB4-91FF-E790-FA5A-EADAAC30F288}"/>
          </ac:spMkLst>
        </pc:spChg>
        <pc:spChg chg="add mod">
          <ac:chgData name="Peerada Tarasub" userId="ea11e693-c6d9-4ddd-8fda-45fda4343ee5" providerId="ADAL" clId="{0FAFF1E9-373B-45C3-88E6-AFD321CAF050}" dt="2023-03-31T20:58:59.079" v="4255" actId="255"/>
          <ac:spMkLst>
            <pc:docMk/>
            <pc:sldMk cId="4098829745" sldId="267"/>
            <ac:spMk id="18" creationId="{1A75D906-7ADB-F995-6E1E-3E06BAE7DB85}"/>
          </ac:spMkLst>
        </pc:spChg>
        <pc:spChg chg="add mod">
          <ac:chgData name="Peerada Tarasub" userId="ea11e693-c6d9-4ddd-8fda-45fda4343ee5" providerId="ADAL" clId="{0FAFF1E9-373B-45C3-88E6-AFD321CAF050}" dt="2023-03-31T20:58:43.565" v="4240" actId="1076"/>
          <ac:spMkLst>
            <pc:docMk/>
            <pc:sldMk cId="4098829745" sldId="267"/>
            <ac:spMk id="19" creationId="{143CE8B3-8F26-E617-B326-384438F40181}"/>
          </ac:spMkLst>
        </pc:spChg>
        <pc:spChg chg="mod">
          <ac:chgData name="Peerada Tarasub" userId="ea11e693-c6d9-4ddd-8fda-45fda4343ee5" providerId="ADAL" clId="{0FAFF1E9-373B-45C3-88E6-AFD321CAF050}" dt="2023-03-31T20:49:12.336" v="4164"/>
          <ac:spMkLst>
            <pc:docMk/>
            <pc:sldMk cId="4098829745" sldId="267"/>
            <ac:spMk id="21" creationId="{2A0F9D07-03FC-83CE-9671-A21D3B9FA396}"/>
          </ac:spMkLst>
        </pc:spChg>
        <pc:spChg chg="mod">
          <ac:chgData name="Peerada Tarasub" userId="ea11e693-c6d9-4ddd-8fda-45fda4343ee5" providerId="ADAL" clId="{0FAFF1E9-373B-45C3-88E6-AFD321CAF050}" dt="2023-03-31T20:49:12.336" v="4164"/>
          <ac:spMkLst>
            <pc:docMk/>
            <pc:sldMk cId="4098829745" sldId="267"/>
            <ac:spMk id="22" creationId="{0F060136-0F5F-FA24-E7A8-EDC2C4DF04CF}"/>
          </ac:spMkLst>
        </pc:spChg>
        <pc:grpChg chg="mod">
          <ac:chgData name="Peerada Tarasub" userId="ea11e693-c6d9-4ddd-8fda-45fda4343ee5" providerId="ADAL" clId="{0FAFF1E9-373B-45C3-88E6-AFD321CAF050}" dt="2023-03-31T20:01:16.112" v="1920" actId="1036"/>
          <ac:grpSpMkLst>
            <pc:docMk/>
            <pc:sldMk cId="4098829745" sldId="267"/>
            <ac:grpSpMk id="8" creationId="{1115FF36-AEA3-A6BD-2865-93C27FB686B2}"/>
          </ac:grpSpMkLst>
        </pc:grpChg>
        <pc:grpChg chg="add mod">
          <ac:chgData name="Peerada Tarasub" userId="ea11e693-c6d9-4ddd-8fda-45fda4343ee5" providerId="ADAL" clId="{0FAFF1E9-373B-45C3-88E6-AFD321CAF050}" dt="2023-03-31T20:58:52.496" v="4254" actId="1035"/>
          <ac:grpSpMkLst>
            <pc:docMk/>
            <pc:sldMk cId="4098829745" sldId="267"/>
            <ac:grpSpMk id="11" creationId="{4663086B-64D1-8331-84FA-5E771B5E4380}"/>
          </ac:grpSpMkLst>
        </pc:grpChg>
        <pc:grpChg chg="mod">
          <ac:chgData name="Peerada Tarasub" userId="ea11e693-c6d9-4ddd-8fda-45fda4343ee5" providerId="ADAL" clId="{0FAFF1E9-373B-45C3-88E6-AFD321CAF050}" dt="2023-03-31T20:02:28.585" v="1935" actId="1035"/>
          <ac:grpSpMkLst>
            <pc:docMk/>
            <pc:sldMk cId="4098829745" sldId="267"/>
            <ac:grpSpMk id="13" creationId="{3B4471B2-54EF-8096-DCF0-BF534A5851B6}"/>
          </ac:grpSpMkLst>
        </pc:grpChg>
        <pc:grpChg chg="add mod">
          <ac:chgData name="Peerada Tarasub" userId="ea11e693-c6d9-4ddd-8fda-45fda4343ee5" providerId="ADAL" clId="{0FAFF1E9-373B-45C3-88E6-AFD321CAF050}" dt="2023-03-31T20:58:39.609" v="4239" actId="1076"/>
          <ac:grpSpMkLst>
            <pc:docMk/>
            <pc:sldMk cId="4098829745" sldId="267"/>
            <ac:grpSpMk id="20" creationId="{8BE39BD9-BFF9-0AE7-8DCF-6AAFF2551B8D}"/>
          </ac:grpSpMkLst>
        </pc:grpChg>
        <pc:picChg chg="mod">
          <ac:chgData name="Peerada Tarasub" userId="ea11e693-c6d9-4ddd-8fda-45fda4343ee5" providerId="ADAL" clId="{0FAFF1E9-373B-45C3-88E6-AFD321CAF050}" dt="2023-03-31T20:01:16.112" v="1920" actId="1036"/>
          <ac:picMkLst>
            <pc:docMk/>
            <pc:sldMk cId="4098829745" sldId="267"/>
            <ac:picMk id="5" creationId="{78C8631A-3278-5C84-4198-7A6F3F2EAA92}"/>
          </ac:picMkLst>
        </pc:picChg>
      </pc:sldChg>
      <pc:sldChg chg="del">
        <pc:chgData name="Peerada Tarasub" userId="ea11e693-c6d9-4ddd-8fda-45fda4343ee5" providerId="ADAL" clId="{0FAFF1E9-373B-45C3-88E6-AFD321CAF050}" dt="2023-03-31T19:19:32.434" v="1574" actId="47"/>
        <pc:sldMkLst>
          <pc:docMk/>
          <pc:sldMk cId="1220831985" sldId="268"/>
        </pc:sldMkLst>
      </pc:sldChg>
      <pc:sldChg chg="ord">
        <pc:chgData name="Peerada Tarasub" userId="ea11e693-c6d9-4ddd-8fda-45fda4343ee5" providerId="ADAL" clId="{0FAFF1E9-373B-45C3-88E6-AFD321CAF050}" dt="2023-03-31T21:16:01.996" v="4699"/>
        <pc:sldMkLst>
          <pc:docMk/>
          <pc:sldMk cId="2169329361" sldId="269"/>
        </pc:sldMkLst>
      </pc:sldChg>
      <pc:sldChg chg="mod ord modShow">
        <pc:chgData name="Peerada Tarasub" userId="ea11e693-c6d9-4ddd-8fda-45fda4343ee5" providerId="ADAL" clId="{0FAFF1E9-373B-45C3-88E6-AFD321CAF050}" dt="2023-03-31T21:16:00.143" v="4697" actId="729"/>
        <pc:sldMkLst>
          <pc:docMk/>
          <pc:sldMk cId="795174381" sldId="270"/>
        </pc:sldMkLst>
      </pc:sldChg>
      <pc:sldChg chg="modSp mod ord modShow modNotesTx">
        <pc:chgData name="Peerada Tarasub" userId="ea11e693-c6d9-4ddd-8fda-45fda4343ee5" providerId="ADAL" clId="{0FAFF1E9-373B-45C3-88E6-AFD321CAF050}" dt="2023-03-31T21:49:04.942" v="5295" actId="20577"/>
        <pc:sldMkLst>
          <pc:docMk/>
          <pc:sldMk cId="1931909196" sldId="271"/>
        </pc:sldMkLst>
        <pc:spChg chg="mod">
          <ac:chgData name="Peerada Tarasub" userId="ea11e693-c6d9-4ddd-8fda-45fda4343ee5" providerId="ADAL" clId="{0FAFF1E9-373B-45C3-88E6-AFD321CAF050}" dt="2023-03-31T17:43:05.868" v="132" actId="20577"/>
          <ac:spMkLst>
            <pc:docMk/>
            <pc:sldMk cId="1931909196" sldId="271"/>
            <ac:spMk id="9" creationId="{74D1A324-E34C-D5F4-EE57-C7335F8B4A77}"/>
          </ac:spMkLst>
        </pc:spChg>
      </pc:sldChg>
      <pc:sldChg chg="delSp modSp mod modShow">
        <pc:chgData name="Peerada Tarasub" userId="ea11e693-c6d9-4ddd-8fda-45fda4343ee5" providerId="ADAL" clId="{0FAFF1E9-373B-45C3-88E6-AFD321CAF050}" dt="2023-03-31T19:40:35.034" v="1800" actId="21"/>
        <pc:sldMkLst>
          <pc:docMk/>
          <pc:sldMk cId="2835802888" sldId="275"/>
        </pc:sldMkLst>
        <pc:graphicFrameChg chg="del modGraphic">
          <ac:chgData name="Peerada Tarasub" userId="ea11e693-c6d9-4ddd-8fda-45fda4343ee5" providerId="ADAL" clId="{0FAFF1E9-373B-45C3-88E6-AFD321CAF050}" dt="2023-03-31T19:40:35.034" v="1800" actId="21"/>
          <ac:graphicFrameMkLst>
            <pc:docMk/>
            <pc:sldMk cId="2835802888" sldId="275"/>
            <ac:graphicFrameMk id="14" creationId="{31D27C2A-E221-EB2C-C34C-578A437A4F25}"/>
          </ac:graphicFrameMkLst>
        </pc:graphicFrameChg>
      </pc:sldChg>
      <pc:sldChg chg="mod modShow">
        <pc:chgData name="Peerada Tarasub" userId="ea11e693-c6d9-4ddd-8fda-45fda4343ee5" providerId="ADAL" clId="{0FAFF1E9-373B-45C3-88E6-AFD321CAF050}" dt="2023-03-31T19:19:51.675" v="1582" actId="729"/>
        <pc:sldMkLst>
          <pc:docMk/>
          <pc:sldMk cId="4112876124" sldId="276"/>
        </pc:sldMkLst>
      </pc:sldChg>
      <pc:sldChg chg="modSp add del mod">
        <pc:chgData name="Peerada Tarasub" userId="ea11e693-c6d9-4ddd-8fda-45fda4343ee5" providerId="ADAL" clId="{0FAFF1E9-373B-45C3-88E6-AFD321CAF050}" dt="2023-03-31T17:36:31.363" v="6" actId="47"/>
        <pc:sldMkLst>
          <pc:docMk/>
          <pc:sldMk cId="1757955025" sldId="277"/>
        </pc:sldMkLst>
        <pc:spChg chg="mod">
          <ac:chgData name="Peerada Tarasub" userId="ea11e693-c6d9-4ddd-8fda-45fda4343ee5" providerId="ADAL" clId="{0FAFF1E9-373B-45C3-88E6-AFD321CAF050}" dt="2023-03-31T17:36:27.216" v="3" actId="27636"/>
          <ac:spMkLst>
            <pc:docMk/>
            <pc:sldMk cId="1757955025" sldId="277"/>
            <ac:spMk id="6" creationId="{95D74EC5-CB41-D4AD-D398-6226C251BD45}"/>
          </ac:spMkLst>
        </pc:spChg>
      </pc:sldChg>
      <pc:sldChg chg="new del">
        <pc:chgData name="Peerada Tarasub" userId="ea11e693-c6d9-4ddd-8fda-45fda4343ee5" providerId="ADAL" clId="{0FAFF1E9-373B-45C3-88E6-AFD321CAF050}" dt="2023-03-31T17:36:25.246" v="1" actId="47"/>
        <pc:sldMkLst>
          <pc:docMk/>
          <pc:sldMk cId="3150348881" sldId="277"/>
        </pc:sldMkLst>
      </pc:sldChg>
      <pc:sldChg chg="modSp new del mod ord">
        <pc:chgData name="Peerada Tarasub" userId="ea11e693-c6d9-4ddd-8fda-45fda4343ee5" providerId="ADAL" clId="{0FAFF1E9-373B-45C3-88E6-AFD321CAF050}" dt="2023-03-31T17:45:42.802" v="259" actId="47"/>
        <pc:sldMkLst>
          <pc:docMk/>
          <pc:sldMk cId="4027083894" sldId="277"/>
        </pc:sldMkLst>
        <pc:spChg chg="mod">
          <ac:chgData name="Peerada Tarasub" userId="ea11e693-c6d9-4ddd-8fda-45fda4343ee5" providerId="ADAL" clId="{0FAFF1E9-373B-45C3-88E6-AFD321CAF050}" dt="2023-03-31T17:42:55.466" v="125" actId="20577"/>
          <ac:spMkLst>
            <pc:docMk/>
            <pc:sldMk cId="4027083894" sldId="277"/>
            <ac:spMk id="2" creationId="{A2FBDA4C-BE11-7D7F-940F-193A4A431F6D}"/>
          </ac:spMkLst>
        </pc:spChg>
      </pc:sldChg>
      <pc:sldChg chg="delSp modSp add mod modNotesTx">
        <pc:chgData name="Peerada Tarasub" userId="ea11e693-c6d9-4ddd-8fda-45fda4343ee5" providerId="ADAL" clId="{0FAFF1E9-373B-45C3-88E6-AFD321CAF050}" dt="2023-04-01T00:20:23.041" v="5412" actId="20577"/>
        <pc:sldMkLst>
          <pc:docMk/>
          <pc:sldMk cId="2145564416" sldId="278"/>
        </pc:sldMkLst>
        <pc:spChg chg="mod">
          <ac:chgData name="Peerada Tarasub" userId="ea11e693-c6d9-4ddd-8fda-45fda4343ee5" providerId="ADAL" clId="{0FAFF1E9-373B-45C3-88E6-AFD321CAF050}" dt="2023-03-31T17:43:08.617" v="136" actId="20577"/>
          <ac:spMkLst>
            <pc:docMk/>
            <pc:sldMk cId="2145564416" sldId="278"/>
            <ac:spMk id="9" creationId="{74D1A324-E34C-D5F4-EE57-C7335F8B4A77}"/>
          </ac:spMkLst>
        </pc:spChg>
        <pc:spChg chg="del">
          <ac:chgData name="Peerada Tarasub" userId="ea11e693-c6d9-4ddd-8fda-45fda4343ee5" providerId="ADAL" clId="{0FAFF1E9-373B-45C3-88E6-AFD321CAF050}" dt="2023-03-31T17:39:58.310" v="66" actId="478"/>
          <ac:spMkLst>
            <pc:docMk/>
            <pc:sldMk cId="2145564416" sldId="278"/>
            <ac:spMk id="19" creationId="{5401EAF0-FA4A-D8BB-0520-49E2B8FD54BE}"/>
          </ac:spMkLst>
        </pc:spChg>
        <pc:picChg chg="del">
          <ac:chgData name="Peerada Tarasub" userId="ea11e693-c6d9-4ddd-8fda-45fda4343ee5" providerId="ADAL" clId="{0FAFF1E9-373B-45C3-88E6-AFD321CAF050}" dt="2023-03-31T17:39:58.310" v="66" actId="478"/>
          <ac:picMkLst>
            <pc:docMk/>
            <pc:sldMk cId="2145564416" sldId="278"/>
            <ac:picMk id="6" creationId="{20C61B6B-2625-768F-DFE9-38D9A8EAC02E}"/>
          </ac:picMkLst>
        </pc:picChg>
        <pc:picChg chg="del">
          <ac:chgData name="Peerada Tarasub" userId="ea11e693-c6d9-4ddd-8fda-45fda4343ee5" providerId="ADAL" clId="{0FAFF1E9-373B-45C3-88E6-AFD321CAF050}" dt="2023-03-31T17:39:58.310" v="66" actId="478"/>
          <ac:picMkLst>
            <pc:docMk/>
            <pc:sldMk cId="2145564416" sldId="278"/>
            <ac:picMk id="13" creationId="{9CE2AE41-618D-EF9E-2DAE-F25151530D8F}"/>
          </ac:picMkLst>
        </pc:picChg>
        <pc:picChg chg="del">
          <ac:chgData name="Peerada Tarasub" userId="ea11e693-c6d9-4ddd-8fda-45fda4343ee5" providerId="ADAL" clId="{0FAFF1E9-373B-45C3-88E6-AFD321CAF050}" dt="2023-03-31T17:39:58.310" v="66" actId="478"/>
          <ac:picMkLst>
            <pc:docMk/>
            <pc:sldMk cId="2145564416" sldId="278"/>
            <ac:picMk id="15" creationId="{0445850E-C624-CD13-E0C2-CE102973A27E}"/>
          </ac:picMkLst>
        </pc:picChg>
      </pc:sldChg>
      <pc:sldChg chg="modSp add del mod">
        <pc:chgData name="Peerada Tarasub" userId="ea11e693-c6d9-4ddd-8fda-45fda4343ee5" providerId="ADAL" clId="{0FAFF1E9-373B-45C3-88E6-AFD321CAF050}" dt="2023-03-31T17:36:32.405" v="7" actId="47"/>
        <pc:sldMkLst>
          <pc:docMk/>
          <pc:sldMk cId="3513849246" sldId="278"/>
        </pc:sldMkLst>
        <pc:spChg chg="mod">
          <ac:chgData name="Peerada Tarasub" userId="ea11e693-c6d9-4ddd-8fda-45fda4343ee5" providerId="ADAL" clId="{0FAFF1E9-373B-45C3-88E6-AFD321CAF050}" dt="2023-03-31T17:36:30.070" v="5" actId="27636"/>
          <ac:spMkLst>
            <pc:docMk/>
            <pc:sldMk cId="3513849246" sldId="278"/>
            <ac:spMk id="6" creationId="{95D74EC5-CB41-D4AD-D398-6226C251BD45}"/>
          </ac:spMkLst>
        </pc:spChg>
      </pc:sldChg>
      <pc:sldChg chg="modSp new mod">
        <pc:chgData name="Peerada Tarasub" userId="ea11e693-c6d9-4ddd-8fda-45fda4343ee5" providerId="ADAL" clId="{0FAFF1E9-373B-45C3-88E6-AFD321CAF050}" dt="2023-03-31T18:04:21.190" v="535"/>
        <pc:sldMkLst>
          <pc:docMk/>
          <pc:sldMk cId="850517529" sldId="279"/>
        </pc:sldMkLst>
        <pc:spChg chg="mod">
          <ac:chgData name="Peerada Tarasub" userId="ea11e693-c6d9-4ddd-8fda-45fda4343ee5" providerId="ADAL" clId="{0FAFF1E9-373B-45C3-88E6-AFD321CAF050}" dt="2023-03-31T18:04:21.190" v="535"/>
          <ac:spMkLst>
            <pc:docMk/>
            <pc:sldMk cId="850517529" sldId="279"/>
            <ac:spMk id="2" creationId="{0210BB28-75F4-3002-94B5-B7C2EC930580}"/>
          </ac:spMkLst>
        </pc:spChg>
      </pc:sldChg>
      <pc:sldChg chg="addSp delSp modSp new mod modNotesTx">
        <pc:chgData name="Peerada Tarasub" userId="ea11e693-c6d9-4ddd-8fda-45fda4343ee5" providerId="ADAL" clId="{0FAFF1E9-373B-45C3-88E6-AFD321CAF050}" dt="2023-03-31T21:50:37.676" v="5336" actId="20577"/>
        <pc:sldMkLst>
          <pc:docMk/>
          <pc:sldMk cId="2847104942" sldId="280"/>
        </pc:sldMkLst>
        <pc:spChg chg="mod">
          <ac:chgData name="Peerada Tarasub" userId="ea11e693-c6d9-4ddd-8fda-45fda4343ee5" providerId="ADAL" clId="{0FAFF1E9-373B-45C3-88E6-AFD321CAF050}" dt="2023-03-31T17:43:24.805" v="150" actId="20577"/>
          <ac:spMkLst>
            <pc:docMk/>
            <pc:sldMk cId="2847104942" sldId="280"/>
            <ac:spMk id="2" creationId="{32DBA0B1-9181-191B-B71A-77B9BE9236E3}"/>
          </ac:spMkLst>
        </pc:spChg>
        <pc:spChg chg="del">
          <ac:chgData name="Peerada Tarasub" userId="ea11e693-c6d9-4ddd-8fda-45fda4343ee5" providerId="ADAL" clId="{0FAFF1E9-373B-45C3-88E6-AFD321CAF050}" dt="2023-03-31T17:43:38.562" v="151" actId="478"/>
          <ac:spMkLst>
            <pc:docMk/>
            <pc:sldMk cId="2847104942" sldId="280"/>
            <ac:spMk id="3" creationId="{FC80370A-50F0-0DFB-24BC-DB7E3B6E061F}"/>
          </ac:spMkLst>
        </pc:spChg>
        <pc:spChg chg="mod">
          <ac:chgData name="Peerada Tarasub" userId="ea11e693-c6d9-4ddd-8fda-45fda4343ee5" providerId="ADAL" clId="{0FAFF1E9-373B-45C3-88E6-AFD321CAF050}" dt="2023-03-31T17:43:39.026" v="152"/>
          <ac:spMkLst>
            <pc:docMk/>
            <pc:sldMk cId="2847104942" sldId="280"/>
            <ac:spMk id="6" creationId="{4AC4CDFD-598F-397C-6FA5-C8C800C978DB}"/>
          </ac:spMkLst>
        </pc:spChg>
        <pc:spChg chg="mod">
          <ac:chgData name="Peerada Tarasub" userId="ea11e693-c6d9-4ddd-8fda-45fda4343ee5" providerId="ADAL" clId="{0FAFF1E9-373B-45C3-88E6-AFD321CAF050}" dt="2023-03-31T17:43:39.026" v="152"/>
          <ac:spMkLst>
            <pc:docMk/>
            <pc:sldMk cId="2847104942" sldId="280"/>
            <ac:spMk id="7" creationId="{48E50609-07AC-9B73-4D41-4844DD79AED4}"/>
          </ac:spMkLst>
        </pc:spChg>
        <pc:spChg chg="add mod">
          <ac:chgData name="Peerada Tarasub" userId="ea11e693-c6d9-4ddd-8fda-45fda4343ee5" providerId="ADAL" clId="{0FAFF1E9-373B-45C3-88E6-AFD321CAF050}" dt="2023-03-31T20:47:24.110" v="4157" actId="113"/>
          <ac:spMkLst>
            <pc:docMk/>
            <pc:sldMk cId="2847104942" sldId="280"/>
            <ac:spMk id="8" creationId="{DCC6191F-B25A-494F-12C5-60BCDFFD540E}"/>
          </ac:spMkLst>
        </pc:spChg>
        <pc:spChg chg="mod">
          <ac:chgData name="Peerada Tarasub" userId="ea11e693-c6d9-4ddd-8fda-45fda4343ee5" providerId="ADAL" clId="{0FAFF1E9-373B-45C3-88E6-AFD321CAF050}" dt="2023-03-31T17:44:09.821" v="164"/>
          <ac:spMkLst>
            <pc:docMk/>
            <pc:sldMk cId="2847104942" sldId="280"/>
            <ac:spMk id="10" creationId="{107981E6-D2AD-51C3-194D-5C3B83FB7833}"/>
          </ac:spMkLst>
        </pc:spChg>
        <pc:spChg chg="mod">
          <ac:chgData name="Peerada Tarasub" userId="ea11e693-c6d9-4ddd-8fda-45fda4343ee5" providerId="ADAL" clId="{0FAFF1E9-373B-45C3-88E6-AFD321CAF050}" dt="2023-03-31T17:44:09.821" v="164"/>
          <ac:spMkLst>
            <pc:docMk/>
            <pc:sldMk cId="2847104942" sldId="280"/>
            <ac:spMk id="11" creationId="{2CDE38AC-2FB3-AA66-F93F-5C77F62C56EA}"/>
          </ac:spMkLst>
        </pc:spChg>
        <pc:spChg chg="add del mod">
          <ac:chgData name="Peerada Tarasub" userId="ea11e693-c6d9-4ddd-8fda-45fda4343ee5" providerId="ADAL" clId="{0FAFF1E9-373B-45C3-88E6-AFD321CAF050}" dt="2023-03-31T17:44:11.988" v="167"/>
          <ac:spMkLst>
            <pc:docMk/>
            <pc:sldMk cId="2847104942" sldId="280"/>
            <ac:spMk id="12" creationId="{E3027B01-0D46-6FAA-5BE8-CEF6EEC2B309}"/>
          </ac:spMkLst>
        </pc:spChg>
        <pc:spChg chg="add mod">
          <ac:chgData name="Peerada Tarasub" userId="ea11e693-c6d9-4ddd-8fda-45fda4343ee5" providerId="ADAL" clId="{0FAFF1E9-373B-45C3-88E6-AFD321CAF050}" dt="2023-03-31T18:40:57.545" v="1312" actId="1038"/>
          <ac:spMkLst>
            <pc:docMk/>
            <pc:sldMk cId="2847104942" sldId="280"/>
            <ac:spMk id="13" creationId="{968A9E94-1D94-0D15-7DBB-AC1FFCCFA505}"/>
          </ac:spMkLst>
        </pc:spChg>
        <pc:spChg chg="add mod">
          <ac:chgData name="Peerada Tarasub" userId="ea11e693-c6d9-4ddd-8fda-45fda4343ee5" providerId="ADAL" clId="{0FAFF1E9-373B-45C3-88E6-AFD321CAF050}" dt="2023-03-31T18:40:57.545" v="1312" actId="1038"/>
          <ac:spMkLst>
            <pc:docMk/>
            <pc:sldMk cId="2847104942" sldId="280"/>
            <ac:spMk id="14" creationId="{F78FF781-15C0-F2CA-438B-297A4354B666}"/>
          </ac:spMkLst>
        </pc:spChg>
        <pc:spChg chg="add mod">
          <ac:chgData name="Peerada Tarasub" userId="ea11e693-c6d9-4ddd-8fda-45fda4343ee5" providerId="ADAL" clId="{0FAFF1E9-373B-45C3-88E6-AFD321CAF050}" dt="2023-03-31T18:40:57.545" v="1312" actId="1038"/>
          <ac:spMkLst>
            <pc:docMk/>
            <pc:sldMk cId="2847104942" sldId="280"/>
            <ac:spMk id="19" creationId="{26603546-AAC7-7664-88B3-8327F5CD1C42}"/>
          </ac:spMkLst>
        </pc:spChg>
        <pc:spChg chg="add mod">
          <ac:chgData name="Peerada Tarasub" userId="ea11e693-c6d9-4ddd-8fda-45fda4343ee5" providerId="ADAL" clId="{0FAFF1E9-373B-45C3-88E6-AFD321CAF050}" dt="2023-03-31T20:13:09.163" v="1978" actId="1076"/>
          <ac:spMkLst>
            <pc:docMk/>
            <pc:sldMk cId="2847104942" sldId="280"/>
            <ac:spMk id="23" creationId="{7292E821-B9A8-B722-6CB7-133C6BAEBD3A}"/>
          </ac:spMkLst>
        </pc:spChg>
        <pc:spChg chg="add mod">
          <ac:chgData name="Peerada Tarasub" userId="ea11e693-c6d9-4ddd-8fda-45fda4343ee5" providerId="ADAL" clId="{0FAFF1E9-373B-45C3-88E6-AFD321CAF050}" dt="2023-03-31T18:40:57.545" v="1312" actId="1038"/>
          <ac:spMkLst>
            <pc:docMk/>
            <pc:sldMk cId="2847104942" sldId="280"/>
            <ac:spMk id="26" creationId="{455EFF97-FA82-B3DA-FC0B-8A4AD287702F}"/>
          </ac:spMkLst>
        </pc:spChg>
        <pc:spChg chg="add mod">
          <ac:chgData name="Peerada Tarasub" userId="ea11e693-c6d9-4ddd-8fda-45fda4343ee5" providerId="ADAL" clId="{0FAFF1E9-373B-45C3-88E6-AFD321CAF050}" dt="2023-03-31T18:40:57.545" v="1312" actId="1038"/>
          <ac:spMkLst>
            <pc:docMk/>
            <pc:sldMk cId="2847104942" sldId="280"/>
            <ac:spMk id="27" creationId="{E553623B-EDCF-EC9B-C69E-231994F95A66}"/>
          </ac:spMkLst>
        </pc:spChg>
        <pc:spChg chg="add mod">
          <ac:chgData name="Peerada Tarasub" userId="ea11e693-c6d9-4ddd-8fda-45fda4343ee5" providerId="ADAL" clId="{0FAFF1E9-373B-45C3-88E6-AFD321CAF050}" dt="2023-03-31T18:40:57.545" v="1312" actId="1038"/>
          <ac:spMkLst>
            <pc:docMk/>
            <pc:sldMk cId="2847104942" sldId="280"/>
            <ac:spMk id="28" creationId="{4B45031B-8EA3-DC2B-149D-AF3B9C53332C}"/>
          </ac:spMkLst>
        </pc:spChg>
        <pc:spChg chg="add mod">
          <ac:chgData name="Peerada Tarasub" userId="ea11e693-c6d9-4ddd-8fda-45fda4343ee5" providerId="ADAL" clId="{0FAFF1E9-373B-45C3-88E6-AFD321CAF050}" dt="2023-03-31T18:40:57.545" v="1312" actId="1038"/>
          <ac:spMkLst>
            <pc:docMk/>
            <pc:sldMk cId="2847104942" sldId="280"/>
            <ac:spMk id="29" creationId="{CB2B336B-B468-41D9-8B5F-BA5EF704AB7B}"/>
          </ac:spMkLst>
        </pc:spChg>
        <pc:spChg chg="add mod">
          <ac:chgData name="Peerada Tarasub" userId="ea11e693-c6d9-4ddd-8fda-45fda4343ee5" providerId="ADAL" clId="{0FAFF1E9-373B-45C3-88E6-AFD321CAF050}" dt="2023-03-31T18:40:57.545" v="1312" actId="1038"/>
          <ac:spMkLst>
            <pc:docMk/>
            <pc:sldMk cId="2847104942" sldId="280"/>
            <ac:spMk id="30" creationId="{71C5ADD7-3BE7-24A9-347A-9FBAFBC2434A}"/>
          </ac:spMkLst>
        </pc:spChg>
        <pc:spChg chg="add mod">
          <ac:chgData name="Peerada Tarasub" userId="ea11e693-c6d9-4ddd-8fda-45fda4343ee5" providerId="ADAL" clId="{0FAFF1E9-373B-45C3-88E6-AFD321CAF050}" dt="2023-03-31T18:40:57.545" v="1312" actId="1038"/>
          <ac:spMkLst>
            <pc:docMk/>
            <pc:sldMk cId="2847104942" sldId="280"/>
            <ac:spMk id="31" creationId="{4A3E905A-9D33-18E1-C85B-2C40AA147248}"/>
          </ac:spMkLst>
        </pc:spChg>
        <pc:spChg chg="add del mod">
          <ac:chgData name="Peerada Tarasub" userId="ea11e693-c6d9-4ddd-8fda-45fda4343ee5" providerId="ADAL" clId="{0FAFF1E9-373B-45C3-88E6-AFD321CAF050}" dt="2023-03-31T18:26:21.033" v="1033" actId="478"/>
          <ac:spMkLst>
            <pc:docMk/>
            <pc:sldMk cId="2847104942" sldId="280"/>
            <ac:spMk id="32" creationId="{FA0900F6-4CA0-4CF2-880D-3EF86972D42E}"/>
          </ac:spMkLst>
        </pc:spChg>
        <pc:spChg chg="add mod">
          <ac:chgData name="Peerada Tarasub" userId="ea11e693-c6d9-4ddd-8fda-45fda4343ee5" providerId="ADAL" clId="{0FAFF1E9-373B-45C3-88E6-AFD321CAF050}" dt="2023-03-31T18:40:57.545" v="1312" actId="1038"/>
          <ac:spMkLst>
            <pc:docMk/>
            <pc:sldMk cId="2847104942" sldId="280"/>
            <ac:spMk id="33" creationId="{F36F7DD9-F382-FBF5-347D-8CD1EDE7BAE6}"/>
          </ac:spMkLst>
        </pc:spChg>
        <pc:spChg chg="add mod">
          <ac:chgData name="Peerada Tarasub" userId="ea11e693-c6d9-4ddd-8fda-45fda4343ee5" providerId="ADAL" clId="{0FAFF1E9-373B-45C3-88E6-AFD321CAF050}" dt="2023-03-31T18:40:57.545" v="1312" actId="1038"/>
          <ac:spMkLst>
            <pc:docMk/>
            <pc:sldMk cId="2847104942" sldId="280"/>
            <ac:spMk id="35" creationId="{C0D474F9-D52C-D28D-A5D2-B9A0EE34694B}"/>
          </ac:spMkLst>
        </pc:spChg>
        <pc:spChg chg="add del mod ord">
          <ac:chgData name="Peerada Tarasub" userId="ea11e693-c6d9-4ddd-8fda-45fda4343ee5" providerId="ADAL" clId="{0FAFF1E9-373B-45C3-88E6-AFD321CAF050}" dt="2023-03-31T18:43:29.238" v="1328" actId="34135"/>
          <ac:spMkLst>
            <pc:docMk/>
            <pc:sldMk cId="2847104942" sldId="280"/>
            <ac:spMk id="43" creationId="{EB3957D2-6A26-6A90-7C90-6C3E4664477D}"/>
          </ac:spMkLst>
        </pc:spChg>
        <pc:spChg chg="add mod">
          <ac:chgData name="Peerada Tarasub" userId="ea11e693-c6d9-4ddd-8fda-45fda4343ee5" providerId="ADAL" clId="{0FAFF1E9-373B-45C3-88E6-AFD321CAF050}" dt="2023-03-31T18:40:57.545" v="1312" actId="1038"/>
          <ac:spMkLst>
            <pc:docMk/>
            <pc:sldMk cId="2847104942" sldId="280"/>
            <ac:spMk id="44" creationId="{B2B6E73D-AFB4-8982-62F1-7B7D16DB008F}"/>
          </ac:spMkLst>
        </pc:spChg>
        <pc:spChg chg="add mod ord">
          <ac:chgData name="Peerada Tarasub" userId="ea11e693-c6d9-4ddd-8fda-45fda4343ee5" providerId="ADAL" clId="{0FAFF1E9-373B-45C3-88E6-AFD321CAF050}" dt="2023-03-31T18:42:27.443" v="1316" actId="14100"/>
          <ac:spMkLst>
            <pc:docMk/>
            <pc:sldMk cId="2847104942" sldId="280"/>
            <ac:spMk id="45" creationId="{5EE79293-1033-DEBC-AB44-A3DCB8218AAB}"/>
          </ac:spMkLst>
        </pc:spChg>
        <pc:spChg chg="add mod">
          <ac:chgData name="Peerada Tarasub" userId="ea11e693-c6d9-4ddd-8fda-45fda4343ee5" providerId="ADAL" clId="{0FAFF1E9-373B-45C3-88E6-AFD321CAF050}" dt="2023-03-31T18:40:57.545" v="1312" actId="1038"/>
          <ac:spMkLst>
            <pc:docMk/>
            <pc:sldMk cId="2847104942" sldId="280"/>
            <ac:spMk id="46" creationId="{78F8DB43-A162-FCE6-D347-CEC15707B444}"/>
          </ac:spMkLst>
        </pc:spChg>
        <pc:spChg chg="add mod">
          <ac:chgData name="Peerada Tarasub" userId="ea11e693-c6d9-4ddd-8fda-45fda4343ee5" providerId="ADAL" clId="{0FAFF1E9-373B-45C3-88E6-AFD321CAF050}" dt="2023-03-31T18:40:57.545" v="1312" actId="1038"/>
          <ac:spMkLst>
            <pc:docMk/>
            <pc:sldMk cId="2847104942" sldId="280"/>
            <ac:spMk id="47" creationId="{89A3A398-009D-EAE4-8A5C-78306F308D6F}"/>
          </ac:spMkLst>
        </pc:spChg>
        <pc:spChg chg="add del mod">
          <ac:chgData name="Peerada Tarasub" userId="ea11e693-c6d9-4ddd-8fda-45fda4343ee5" providerId="ADAL" clId="{0FAFF1E9-373B-45C3-88E6-AFD321CAF050}" dt="2023-03-31T18:27:22.288" v="1050" actId="478"/>
          <ac:spMkLst>
            <pc:docMk/>
            <pc:sldMk cId="2847104942" sldId="280"/>
            <ac:spMk id="54" creationId="{0F5ACD4F-8D48-99A4-79C8-A55485E6BC2E}"/>
          </ac:spMkLst>
        </pc:spChg>
        <pc:spChg chg="add mod">
          <ac:chgData name="Peerada Tarasub" userId="ea11e693-c6d9-4ddd-8fda-45fda4343ee5" providerId="ADAL" clId="{0FAFF1E9-373B-45C3-88E6-AFD321CAF050}" dt="2023-03-31T18:40:57.545" v="1312" actId="1038"/>
          <ac:spMkLst>
            <pc:docMk/>
            <pc:sldMk cId="2847104942" sldId="280"/>
            <ac:spMk id="56" creationId="{289F362E-D3B9-61E0-D95D-F3DFEB219A42}"/>
          </ac:spMkLst>
        </pc:spChg>
        <pc:spChg chg="add mod ord">
          <ac:chgData name="Peerada Tarasub" userId="ea11e693-c6d9-4ddd-8fda-45fda4343ee5" providerId="ADAL" clId="{0FAFF1E9-373B-45C3-88E6-AFD321CAF050}" dt="2023-03-31T18:42:36.847" v="1318" actId="14100"/>
          <ac:spMkLst>
            <pc:docMk/>
            <pc:sldMk cId="2847104942" sldId="280"/>
            <ac:spMk id="78" creationId="{9A5C70C2-3F1B-7A2C-48FC-EBA97AD38510}"/>
          </ac:spMkLst>
        </pc:spChg>
        <pc:spChg chg="add mod">
          <ac:chgData name="Peerada Tarasub" userId="ea11e693-c6d9-4ddd-8fda-45fda4343ee5" providerId="ADAL" clId="{0FAFF1E9-373B-45C3-88E6-AFD321CAF050}" dt="2023-03-31T18:40:57.545" v="1312" actId="1038"/>
          <ac:spMkLst>
            <pc:docMk/>
            <pc:sldMk cId="2847104942" sldId="280"/>
            <ac:spMk id="79" creationId="{763C8049-60D1-90F6-C48D-D5C882386619}"/>
          </ac:spMkLst>
        </pc:spChg>
        <pc:spChg chg="add mod">
          <ac:chgData name="Peerada Tarasub" userId="ea11e693-c6d9-4ddd-8fda-45fda4343ee5" providerId="ADAL" clId="{0FAFF1E9-373B-45C3-88E6-AFD321CAF050}" dt="2023-03-31T18:40:57.545" v="1312" actId="1038"/>
          <ac:spMkLst>
            <pc:docMk/>
            <pc:sldMk cId="2847104942" sldId="280"/>
            <ac:spMk id="80" creationId="{58F0EB12-549D-D25D-DF26-9316BE80A4E7}"/>
          </ac:spMkLst>
        </pc:spChg>
        <pc:spChg chg="add mod ord">
          <ac:chgData name="Peerada Tarasub" userId="ea11e693-c6d9-4ddd-8fda-45fda4343ee5" providerId="ADAL" clId="{0FAFF1E9-373B-45C3-88E6-AFD321CAF050}" dt="2023-03-31T18:40:57.545" v="1312" actId="1038"/>
          <ac:spMkLst>
            <pc:docMk/>
            <pc:sldMk cId="2847104942" sldId="280"/>
            <ac:spMk id="88" creationId="{C31C362C-63C3-9ABC-7AB3-58B3A057CD4A}"/>
          </ac:spMkLst>
        </pc:spChg>
        <pc:spChg chg="add mod">
          <ac:chgData name="Peerada Tarasub" userId="ea11e693-c6d9-4ddd-8fda-45fda4343ee5" providerId="ADAL" clId="{0FAFF1E9-373B-45C3-88E6-AFD321CAF050}" dt="2023-03-31T18:46:36.695" v="1329" actId="207"/>
          <ac:spMkLst>
            <pc:docMk/>
            <pc:sldMk cId="2847104942" sldId="280"/>
            <ac:spMk id="92" creationId="{626BA570-2F62-B911-5987-6F1782D8CE4B}"/>
          </ac:spMkLst>
        </pc:spChg>
        <pc:spChg chg="add mod">
          <ac:chgData name="Peerada Tarasub" userId="ea11e693-c6d9-4ddd-8fda-45fda4343ee5" providerId="ADAL" clId="{0FAFF1E9-373B-45C3-88E6-AFD321CAF050}" dt="2023-03-31T18:50:03.336" v="1335" actId="1076"/>
          <ac:spMkLst>
            <pc:docMk/>
            <pc:sldMk cId="2847104942" sldId="280"/>
            <ac:spMk id="98" creationId="{36DAF8A2-F302-59B0-8C10-AD41FB9A55E9}"/>
          </ac:spMkLst>
        </pc:spChg>
        <pc:spChg chg="add mod ord">
          <ac:chgData name="Peerada Tarasub" userId="ea11e693-c6d9-4ddd-8fda-45fda4343ee5" providerId="ADAL" clId="{0FAFF1E9-373B-45C3-88E6-AFD321CAF050}" dt="2023-03-31T18:43:02.406" v="1322" actId="34135"/>
          <ac:spMkLst>
            <pc:docMk/>
            <pc:sldMk cId="2847104942" sldId="280"/>
            <ac:spMk id="99" creationId="{B51FBDA2-FB4D-F760-1240-486F637E464B}"/>
          </ac:spMkLst>
        </pc:spChg>
        <pc:grpChg chg="add mod">
          <ac:chgData name="Peerada Tarasub" userId="ea11e693-c6d9-4ddd-8fda-45fda4343ee5" providerId="ADAL" clId="{0FAFF1E9-373B-45C3-88E6-AFD321CAF050}" dt="2023-03-31T17:43:41.106" v="153" actId="1076"/>
          <ac:grpSpMkLst>
            <pc:docMk/>
            <pc:sldMk cId="2847104942" sldId="280"/>
            <ac:grpSpMk id="5" creationId="{EB17C623-84D5-0295-8C99-57DDAA23021C}"/>
          </ac:grpSpMkLst>
        </pc:grpChg>
        <pc:grpChg chg="add del mod">
          <ac:chgData name="Peerada Tarasub" userId="ea11e693-c6d9-4ddd-8fda-45fda4343ee5" providerId="ADAL" clId="{0FAFF1E9-373B-45C3-88E6-AFD321CAF050}" dt="2023-03-31T17:44:11.988" v="167"/>
          <ac:grpSpMkLst>
            <pc:docMk/>
            <pc:sldMk cId="2847104942" sldId="280"/>
            <ac:grpSpMk id="9" creationId="{0B9EA187-C66A-5A48-CF47-8561E5ED2912}"/>
          </ac:grpSpMkLst>
        </pc:grpChg>
        <pc:picChg chg="add mod">
          <ac:chgData name="Peerada Tarasub" userId="ea11e693-c6d9-4ddd-8fda-45fda4343ee5" providerId="ADAL" clId="{0FAFF1E9-373B-45C3-88E6-AFD321CAF050}" dt="2023-03-31T18:40:57.545" v="1312" actId="1038"/>
          <ac:picMkLst>
            <pc:docMk/>
            <pc:sldMk cId="2847104942" sldId="280"/>
            <ac:picMk id="1026" creationId="{49E35F3F-13F6-C23B-BE4D-E65694CE1CDA}"/>
          </ac:picMkLst>
        </pc:picChg>
        <pc:picChg chg="add mod">
          <ac:chgData name="Peerada Tarasub" userId="ea11e693-c6d9-4ddd-8fda-45fda4343ee5" providerId="ADAL" clId="{0FAFF1E9-373B-45C3-88E6-AFD321CAF050}" dt="2023-03-31T18:40:57.545" v="1312" actId="1038"/>
          <ac:picMkLst>
            <pc:docMk/>
            <pc:sldMk cId="2847104942" sldId="280"/>
            <ac:picMk id="1028" creationId="{4ED9EF95-9FE0-B423-D9FC-E8FEFE73298F}"/>
          </ac:picMkLst>
        </pc:picChg>
        <pc:cxnChg chg="add mod">
          <ac:chgData name="Peerada Tarasub" userId="ea11e693-c6d9-4ddd-8fda-45fda4343ee5" providerId="ADAL" clId="{0FAFF1E9-373B-45C3-88E6-AFD321CAF050}" dt="2023-03-31T18:40:57.545" v="1312" actId="1038"/>
          <ac:cxnSpMkLst>
            <pc:docMk/>
            <pc:sldMk cId="2847104942" sldId="280"/>
            <ac:cxnSpMk id="16" creationId="{087F5CAB-3C7D-A29B-89DB-1CE26E53E225}"/>
          </ac:cxnSpMkLst>
        </pc:cxnChg>
        <pc:cxnChg chg="add mod">
          <ac:chgData name="Peerada Tarasub" userId="ea11e693-c6d9-4ddd-8fda-45fda4343ee5" providerId="ADAL" clId="{0FAFF1E9-373B-45C3-88E6-AFD321CAF050}" dt="2023-03-31T20:13:09.163" v="1978" actId="1076"/>
          <ac:cxnSpMkLst>
            <pc:docMk/>
            <pc:sldMk cId="2847104942" sldId="280"/>
            <ac:cxnSpMk id="34" creationId="{1B3C9832-801F-8CD8-91B1-1D33B43D5817}"/>
          </ac:cxnSpMkLst>
        </pc:cxnChg>
        <pc:cxnChg chg="add mod">
          <ac:chgData name="Peerada Tarasub" userId="ea11e693-c6d9-4ddd-8fda-45fda4343ee5" providerId="ADAL" clId="{0FAFF1E9-373B-45C3-88E6-AFD321CAF050}" dt="2023-03-31T21:38:01.385" v="5011" actId="14100"/>
          <ac:cxnSpMkLst>
            <pc:docMk/>
            <pc:sldMk cId="2847104942" sldId="280"/>
            <ac:cxnSpMk id="48" creationId="{828167E7-35FD-2175-6426-24F796BA02B3}"/>
          </ac:cxnSpMkLst>
        </pc:cxnChg>
        <pc:cxnChg chg="add mod">
          <ac:chgData name="Peerada Tarasub" userId="ea11e693-c6d9-4ddd-8fda-45fda4343ee5" providerId="ADAL" clId="{0FAFF1E9-373B-45C3-88E6-AFD321CAF050}" dt="2023-03-31T21:37:58.789" v="5010" actId="14100"/>
          <ac:cxnSpMkLst>
            <pc:docMk/>
            <pc:sldMk cId="2847104942" sldId="280"/>
            <ac:cxnSpMk id="58" creationId="{3EB9BF4A-9289-3DCC-44A5-7E643570628E}"/>
          </ac:cxnSpMkLst>
        </pc:cxnChg>
        <pc:cxnChg chg="add mod">
          <ac:chgData name="Peerada Tarasub" userId="ea11e693-c6d9-4ddd-8fda-45fda4343ee5" providerId="ADAL" clId="{0FAFF1E9-373B-45C3-88E6-AFD321CAF050}" dt="2023-03-31T18:40:57.545" v="1312" actId="1038"/>
          <ac:cxnSpMkLst>
            <pc:docMk/>
            <pc:sldMk cId="2847104942" sldId="280"/>
            <ac:cxnSpMk id="69" creationId="{4E6841FA-3C97-A0CA-3598-D844CE89E5E8}"/>
          </ac:cxnSpMkLst>
        </pc:cxnChg>
        <pc:cxnChg chg="add mod">
          <ac:chgData name="Peerada Tarasub" userId="ea11e693-c6d9-4ddd-8fda-45fda4343ee5" providerId="ADAL" clId="{0FAFF1E9-373B-45C3-88E6-AFD321CAF050}" dt="2023-03-31T18:40:57.545" v="1312" actId="1038"/>
          <ac:cxnSpMkLst>
            <pc:docMk/>
            <pc:sldMk cId="2847104942" sldId="280"/>
            <ac:cxnSpMk id="75" creationId="{7BC17FA7-E061-54D7-62FF-BAA61752123D}"/>
          </ac:cxnSpMkLst>
        </pc:cxnChg>
        <pc:cxnChg chg="add del mod">
          <ac:chgData name="Peerada Tarasub" userId="ea11e693-c6d9-4ddd-8fda-45fda4343ee5" providerId="ADAL" clId="{0FAFF1E9-373B-45C3-88E6-AFD321CAF050}" dt="2023-03-31T18:32:37.735" v="1153"/>
          <ac:cxnSpMkLst>
            <pc:docMk/>
            <pc:sldMk cId="2847104942" sldId="280"/>
            <ac:cxnSpMk id="81" creationId="{F3923E84-E4BC-CB35-5F7B-6B8375D70F1B}"/>
          </ac:cxnSpMkLst>
        </pc:cxnChg>
        <pc:cxnChg chg="add mod">
          <ac:chgData name="Peerada Tarasub" userId="ea11e693-c6d9-4ddd-8fda-45fda4343ee5" providerId="ADAL" clId="{0FAFF1E9-373B-45C3-88E6-AFD321CAF050}" dt="2023-03-31T21:38:05.087" v="5012" actId="14100"/>
          <ac:cxnSpMkLst>
            <pc:docMk/>
            <pc:sldMk cId="2847104942" sldId="280"/>
            <ac:cxnSpMk id="83" creationId="{81D22D09-07BD-6F4F-BD3A-6AE47157C2CB}"/>
          </ac:cxnSpMkLst>
        </pc:cxnChg>
        <pc:cxnChg chg="add mod">
          <ac:chgData name="Peerada Tarasub" userId="ea11e693-c6d9-4ddd-8fda-45fda4343ee5" providerId="ADAL" clId="{0FAFF1E9-373B-45C3-88E6-AFD321CAF050}" dt="2023-03-31T18:50:17.180" v="1337" actId="14100"/>
          <ac:cxnSpMkLst>
            <pc:docMk/>
            <pc:sldMk cId="2847104942" sldId="280"/>
            <ac:cxnSpMk id="89" creationId="{2770077C-CA86-4091-CF52-D378810F8966}"/>
          </ac:cxnSpMkLst>
        </pc:cxnChg>
      </pc:sldChg>
      <pc:sldChg chg="modSp add del mod">
        <pc:chgData name="Peerada Tarasub" userId="ea11e693-c6d9-4ddd-8fda-45fda4343ee5" providerId="ADAL" clId="{0FAFF1E9-373B-45C3-88E6-AFD321CAF050}" dt="2023-03-31T18:47:06.441" v="1333" actId="47"/>
        <pc:sldMkLst>
          <pc:docMk/>
          <pc:sldMk cId="318325569" sldId="281"/>
        </pc:sldMkLst>
        <pc:spChg chg="mod">
          <ac:chgData name="Peerada Tarasub" userId="ea11e693-c6d9-4ddd-8fda-45fda4343ee5" providerId="ADAL" clId="{0FAFF1E9-373B-45C3-88E6-AFD321CAF050}" dt="2023-03-31T17:44:20.174" v="174" actId="20577"/>
          <ac:spMkLst>
            <pc:docMk/>
            <pc:sldMk cId="318325569" sldId="281"/>
            <ac:spMk id="7" creationId="{48E50609-07AC-9B73-4D41-4844DD79AED4}"/>
          </ac:spMkLst>
        </pc:spChg>
        <pc:spChg chg="mod">
          <ac:chgData name="Peerada Tarasub" userId="ea11e693-c6d9-4ddd-8fda-45fda4343ee5" providerId="ADAL" clId="{0FAFF1E9-373B-45C3-88E6-AFD321CAF050}" dt="2023-03-31T17:44:24.504" v="187" actId="20577"/>
          <ac:spMkLst>
            <pc:docMk/>
            <pc:sldMk cId="318325569" sldId="281"/>
            <ac:spMk id="8" creationId="{DCC6191F-B25A-494F-12C5-60BCDFFD540E}"/>
          </ac:spMkLst>
        </pc:spChg>
      </pc:sldChg>
      <pc:sldChg chg="addSp delSp modSp add mod ord modNotesTx">
        <pc:chgData name="Peerada Tarasub" userId="ea11e693-c6d9-4ddd-8fda-45fda4343ee5" providerId="ADAL" clId="{0FAFF1E9-373B-45C3-88E6-AFD321CAF050}" dt="2023-03-31T23:44:09.022" v="5405" actId="20577"/>
        <pc:sldMkLst>
          <pc:docMk/>
          <pc:sldMk cId="1507795700" sldId="282"/>
        </pc:sldMkLst>
        <pc:spChg chg="mod">
          <ac:chgData name="Peerada Tarasub" userId="ea11e693-c6d9-4ddd-8fda-45fda4343ee5" providerId="ADAL" clId="{0FAFF1E9-373B-45C3-88E6-AFD321CAF050}" dt="2023-03-31T17:44:58.698" v="211" actId="20577"/>
          <ac:spMkLst>
            <pc:docMk/>
            <pc:sldMk cId="1507795700" sldId="282"/>
            <ac:spMk id="2" creationId="{32DBA0B1-9181-191B-B71A-77B9BE9236E3}"/>
          </ac:spMkLst>
        </pc:spChg>
        <pc:spChg chg="add del mod">
          <ac:chgData name="Peerada Tarasub" userId="ea11e693-c6d9-4ddd-8fda-45fda4343ee5" providerId="ADAL" clId="{0FAFF1E9-373B-45C3-88E6-AFD321CAF050}" dt="2023-03-31T19:53:32.925" v="1830" actId="478"/>
          <ac:spMkLst>
            <pc:docMk/>
            <pc:sldMk cId="1507795700" sldId="282"/>
            <ac:spMk id="3" creationId="{5AD12A83-63D4-CD59-D9BC-204F0C7E7528}"/>
          </ac:spMkLst>
        </pc:spChg>
        <pc:spChg chg="mod">
          <ac:chgData name="Peerada Tarasub" userId="ea11e693-c6d9-4ddd-8fda-45fda4343ee5" providerId="ADAL" clId="{0FAFF1E9-373B-45C3-88E6-AFD321CAF050}" dt="2023-03-31T23:44:09.022" v="5405" actId="20577"/>
          <ac:spMkLst>
            <pc:docMk/>
            <pc:sldMk cId="1507795700" sldId="282"/>
            <ac:spMk id="5" creationId="{DE36FB15-B7DD-9C75-413F-2D51A87D1EAC}"/>
          </ac:spMkLst>
        </pc:spChg>
        <pc:spChg chg="mod">
          <ac:chgData name="Peerada Tarasub" userId="ea11e693-c6d9-4ddd-8fda-45fda4343ee5" providerId="ADAL" clId="{0FAFF1E9-373B-45C3-88E6-AFD321CAF050}" dt="2023-03-31T21:46:12.665" v="5270" actId="1036"/>
          <ac:spMkLst>
            <pc:docMk/>
            <pc:sldMk cId="1507795700" sldId="282"/>
            <ac:spMk id="6" creationId="{57B670F3-2648-8E8D-7C19-E30FAA793A08}"/>
          </ac:spMkLst>
        </pc:spChg>
        <pc:spChg chg="del">
          <ac:chgData name="Peerada Tarasub" userId="ea11e693-c6d9-4ddd-8fda-45fda4343ee5" providerId="ADAL" clId="{0FAFF1E9-373B-45C3-88E6-AFD321CAF050}" dt="2023-03-31T17:44:53.630" v="199" actId="478"/>
          <ac:spMkLst>
            <pc:docMk/>
            <pc:sldMk cId="1507795700" sldId="282"/>
            <ac:spMk id="8" creationId="{DCC6191F-B25A-494F-12C5-60BCDFFD540E}"/>
          </ac:spMkLst>
        </pc:spChg>
        <pc:spChg chg="mod">
          <ac:chgData name="Peerada Tarasub" userId="ea11e693-c6d9-4ddd-8fda-45fda4343ee5" providerId="ADAL" clId="{0FAFF1E9-373B-45C3-88E6-AFD321CAF050}" dt="2023-03-31T19:02:21.370" v="1380"/>
          <ac:spMkLst>
            <pc:docMk/>
            <pc:sldMk cId="1507795700" sldId="282"/>
            <ac:spMk id="10" creationId="{D77BCCF1-55E8-70DC-1B02-57190A6831A5}"/>
          </ac:spMkLst>
        </pc:spChg>
        <pc:spChg chg="mod">
          <ac:chgData name="Peerada Tarasub" userId="ea11e693-c6d9-4ddd-8fda-45fda4343ee5" providerId="ADAL" clId="{0FAFF1E9-373B-45C3-88E6-AFD321CAF050}" dt="2023-03-31T19:02:26.787" v="1389" actId="20577"/>
          <ac:spMkLst>
            <pc:docMk/>
            <pc:sldMk cId="1507795700" sldId="282"/>
            <ac:spMk id="11" creationId="{3C827995-CC74-3066-0CA0-FA9FC220E0F9}"/>
          </ac:spMkLst>
        </pc:spChg>
        <pc:spChg chg="add del mod">
          <ac:chgData name="Peerada Tarasub" userId="ea11e693-c6d9-4ddd-8fda-45fda4343ee5" providerId="ADAL" clId="{0FAFF1E9-373B-45C3-88E6-AFD321CAF050}" dt="2023-03-31T19:53:37.307" v="1834" actId="478"/>
          <ac:spMkLst>
            <pc:docMk/>
            <pc:sldMk cId="1507795700" sldId="282"/>
            <ac:spMk id="12" creationId="{5F0ADD73-7CAE-DC54-D690-9846BB66BE11}"/>
          </ac:spMkLst>
        </pc:spChg>
        <pc:spChg chg="mod">
          <ac:chgData name="Peerada Tarasub" userId="ea11e693-c6d9-4ddd-8fda-45fda4343ee5" providerId="ADAL" clId="{0FAFF1E9-373B-45C3-88E6-AFD321CAF050}" dt="2023-03-31T19:02:31.087" v="1390"/>
          <ac:spMkLst>
            <pc:docMk/>
            <pc:sldMk cId="1507795700" sldId="282"/>
            <ac:spMk id="14" creationId="{2EF1B6D8-8C4F-72DE-F0F3-D6C3D9E4B075}"/>
          </ac:spMkLst>
        </pc:spChg>
        <pc:spChg chg="mod">
          <ac:chgData name="Peerada Tarasub" userId="ea11e693-c6d9-4ddd-8fda-45fda4343ee5" providerId="ADAL" clId="{0FAFF1E9-373B-45C3-88E6-AFD321CAF050}" dt="2023-03-31T19:02:40.040" v="1393" actId="20577"/>
          <ac:spMkLst>
            <pc:docMk/>
            <pc:sldMk cId="1507795700" sldId="282"/>
            <ac:spMk id="15" creationId="{DA2D0961-E365-2A47-793D-CD4E4D28C4EA}"/>
          </ac:spMkLst>
        </pc:spChg>
        <pc:spChg chg="add del mod">
          <ac:chgData name="Peerada Tarasub" userId="ea11e693-c6d9-4ddd-8fda-45fda4343ee5" providerId="ADAL" clId="{0FAFF1E9-373B-45C3-88E6-AFD321CAF050}" dt="2023-03-31T19:53:36.507" v="1833" actId="478"/>
          <ac:spMkLst>
            <pc:docMk/>
            <pc:sldMk cId="1507795700" sldId="282"/>
            <ac:spMk id="16" creationId="{A1708EE9-D0F7-4535-955A-494A472C9483}"/>
          </ac:spMkLst>
        </pc:spChg>
        <pc:spChg chg="mod">
          <ac:chgData name="Peerada Tarasub" userId="ea11e693-c6d9-4ddd-8fda-45fda4343ee5" providerId="ADAL" clId="{0FAFF1E9-373B-45C3-88E6-AFD321CAF050}" dt="2023-03-31T19:03:10.618" v="1406"/>
          <ac:spMkLst>
            <pc:docMk/>
            <pc:sldMk cId="1507795700" sldId="282"/>
            <ac:spMk id="18" creationId="{2B552022-8C41-7221-337C-60FC0568E979}"/>
          </ac:spMkLst>
        </pc:spChg>
        <pc:spChg chg="mod">
          <ac:chgData name="Peerada Tarasub" userId="ea11e693-c6d9-4ddd-8fda-45fda4343ee5" providerId="ADAL" clId="{0FAFF1E9-373B-45C3-88E6-AFD321CAF050}" dt="2023-03-31T19:03:20.561" v="1408" actId="20577"/>
          <ac:spMkLst>
            <pc:docMk/>
            <pc:sldMk cId="1507795700" sldId="282"/>
            <ac:spMk id="19" creationId="{2F1203C4-5708-7097-2C5F-E34E488A203D}"/>
          </ac:spMkLst>
        </pc:spChg>
        <pc:spChg chg="add del mod">
          <ac:chgData name="Peerada Tarasub" userId="ea11e693-c6d9-4ddd-8fda-45fda4343ee5" providerId="ADAL" clId="{0FAFF1E9-373B-45C3-88E6-AFD321CAF050}" dt="2023-03-31T20:14:21.197" v="1983" actId="21"/>
          <ac:spMkLst>
            <pc:docMk/>
            <pc:sldMk cId="1507795700" sldId="282"/>
            <ac:spMk id="21" creationId="{51F116E3-A3D3-1141-0001-DD0B3F8EE4EE}"/>
          </ac:spMkLst>
        </pc:spChg>
        <pc:spChg chg="mod">
          <ac:chgData name="Peerada Tarasub" userId="ea11e693-c6d9-4ddd-8fda-45fda4343ee5" providerId="ADAL" clId="{0FAFF1E9-373B-45C3-88E6-AFD321CAF050}" dt="2023-03-31T21:01:05.815" v="4275"/>
          <ac:spMkLst>
            <pc:docMk/>
            <pc:sldMk cId="1507795700" sldId="282"/>
            <ac:spMk id="23" creationId="{587A31EA-7339-29CE-281E-B2F5758A1C2B}"/>
          </ac:spMkLst>
        </pc:spChg>
        <pc:spChg chg="mod">
          <ac:chgData name="Peerada Tarasub" userId="ea11e693-c6d9-4ddd-8fda-45fda4343ee5" providerId="ADAL" clId="{0FAFF1E9-373B-45C3-88E6-AFD321CAF050}" dt="2023-03-31T21:01:08.016" v="4277" actId="20577"/>
          <ac:spMkLst>
            <pc:docMk/>
            <pc:sldMk cId="1507795700" sldId="282"/>
            <ac:spMk id="24" creationId="{A6DAFE77-5AEA-B2EA-0A7B-0E2DB78CD5A5}"/>
          </ac:spMkLst>
        </pc:spChg>
        <pc:spChg chg="add mod">
          <ac:chgData name="Peerada Tarasub" userId="ea11e693-c6d9-4ddd-8fda-45fda4343ee5" providerId="ADAL" clId="{0FAFF1E9-373B-45C3-88E6-AFD321CAF050}" dt="2023-03-31T21:45:52.169" v="5251" actId="403"/>
          <ac:spMkLst>
            <pc:docMk/>
            <pc:sldMk cId="1507795700" sldId="282"/>
            <ac:spMk id="25" creationId="{D98906E9-B07C-C00E-58AC-2917A334AD9F}"/>
          </ac:spMkLst>
        </pc:spChg>
        <pc:spChg chg="mod">
          <ac:chgData name="Peerada Tarasub" userId="ea11e693-c6d9-4ddd-8fda-45fda4343ee5" providerId="ADAL" clId="{0FAFF1E9-373B-45C3-88E6-AFD321CAF050}" dt="2023-03-31T21:01:42.390" v="4311"/>
          <ac:spMkLst>
            <pc:docMk/>
            <pc:sldMk cId="1507795700" sldId="282"/>
            <ac:spMk id="27" creationId="{EF1BDBE5-2B30-3BB3-13C5-8D29E3C36FF4}"/>
          </ac:spMkLst>
        </pc:spChg>
        <pc:spChg chg="mod">
          <ac:chgData name="Peerada Tarasub" userId="ea11e693-c6d9-4ddd-8fda-45fda4343ee5" providerId="ADAL" clId="{0FAFF1E9-373B-45C3-88E6-AFD321CAF050}" dt="2023-03-31T21:01:49.229" v="4314" actId="20577"/>
          <ac:spMkLst>
            <pc:docMk/>
            <pc:sldMk cId="1507795700" sldId="282"/>
            <ac:spMk id="28" creationId="{B2895F9B-0389-5E17-810A-BCFB33612A18}"/>
          </ac:spMkLst>
        </pc:spChg>
        <pc:spChg chg="add del mod">
          <ac:chgData name="Peerada Tarasub" userId="ea11e693-c6d9-4ddd-8fda-45fda4343ee5" providerId="ADAL" clId="{0FAFF1E9-373B-45C3-88E6-AFD321CAF050}" dt="2023-03-31T21:46:12.665" v="5270" actId="1036"/>
          <ac:spMkLst>
            <pc:docMk/>
            <pc:sldMk cId="1507795700" sldId="282"/>
            <ac:spMk id="29" creationId="{DC8FE1FD-6E4A-0D6F-FD63-182AB70E6E6D}"/>
          </ac:spMkLst>
        </pc:spChg>
        <pc:spChg chg="add del mod">
          <ac:chgData name="Peerada Tarasub" userId="ea11e693-c6d9-4ddd-8fda-45fda4343ee5" providerId="ADAL" clId="{0FAFF1E9-373B-45C3-88E6-AFD321CAF050}" dt="2023-03-31T21:03:57.880" v="4466" actId="478"/>
          <ac:spMkLst>
            <pc:docMk/>
            <pc:sldMk cId="1507795700" sldId="282"/>
            <ac:spMk id="30" creationId="{FEC29FD3-A9C7-1899-329B-C7E3F1C53FAD}"/>
          </ac:spMkLst>
        </pc:spChg>
        <pc:spChg chg="add mod ord">
          <ac:chgData name="Peerada Tarasub" userId="ea11e693-c6d9-4ddd-8fda-45fda4343ee5" providerId="ADAL" clId="{0FAFF1E9-373B-45C3-88E6-AFD321CAF050}" dt="2023-03-31T21:21:26.231" v="4788" actId="14100"/>
          <ac:spMkLst>
            <pc:docMk/>
            <pc:sldMk cId="1507795700" sldId="282"/>
            <ac:spMk id="31" creationId="{132B58FC-FB4C-A32D-4E73-ED140E18F189}"/>
          </ac:spMkLst>
        </pc:spChg>
        <pc:grpChg chg="del">
          <ac:chgData name="Peerada Tarasub" userId="ea11e693-c6d9-4ddd-8fda-45fda4343ee5" providerId="ADAL" clId="{0FAFF1E9-373B-45C3-88E6-AFD321CAF050}" dt="2023-03-31T17:44:53.630" v="199" actId="478"/>
          <ac:grpSpMkLst>
            <pc:docMk/>
            <pc:sldMk cId="1507795700" sldId="282"/>
            <ac:grpSpMk id="5" creationId="{EB17C623-84D5-0295-8C99-57DDAA23021C}"/>
          </ac:grpSpMkLst>
        </pc:grpChg>
        <pc:grpChg chg="add del mod">
          <ac:chgData name="Peerada Tarasub" userId="ea11e693-c6d9-4ddd-8fda-45fda4343ee5" providerId="ADAL" clId="{0FAFF1E9-373B-45C3-88E6-AFD321CAF050}" dt="2023-03-31T19:53:32.925" v="1830" actId="478"/>
          <ac:grpSpMkLst>
            <pc:docMk/>
            <pc:sldMk cId="1507795700" sldId="282"/>
            <ac:grpSpMk id="9" creationId="{2E89DA09-9BD0-EFEB-4D79-3EBA129E640B}"/>
          </ac:grpSpMkLst>
        </pc:grpChg>
        <pc:grpChg chg="add del mod">
          <ac:chgData name="Peerada Tarasub" userId="ea11e693-c6d9-4ddd-8fda-45fda4343ee5" providerId="ADAL" clId="{0FAFF1E9-373B-45C3-88E6-AFD321CAF050}" dt="2023-03-31T19:53:34.002" v="1831" actId="478"/>
          <ac:grpSpMkLst>
            <pc:docMk/>
            <pc:sldMk cId="1507795700" sldId="282"/>
            <ac:grpSpMk id="13" creationId="{092359EA-10AB-B066-CEC8-FBF411D6E785}"/>
          </ac:grpSpMkLst>
        </pc:grpChg>
        <pc:grpChg chg="add del mod">
          <ac:chgData name="Peerada Tarasub" userId="ea11e693-c6d9-4ddd-8fda-45fda4343ee5" providerId="ADAL" clId="{0FAFF1E9-373B-45C3-88E6-AFD321CAF050}" dt="2023-03-31T19:53:34.002" v="1831" actId="478"/>
          <ac:grpSpMkLst>
            <pc:docMk/>
            <pc:sldMk cId="1507795700" sldId="282"/>
            <ac:grpSpMk id="17" creationId="{16E44372-3DFD-ABBC-7AAD-11A1E4B68A39}"/>
          </ac:grpSpMkLst>
        </pc:grpChg>
        <pc:grpChg chg="add mod">
          <ac:chgData name="Peerada Tarasub" userId="ea11e693-c6d9-4ddd-8fda-45fda4343ee5" providerId="ADAL" clId="{0FAFF1E9-373B-45C3-88E6-AFD321CAF050}" dt="2023-03-31T21:01:05.815" v="4275"/>
          <ac:grpSpMkLst>
            <pc:docMk/>
            <pc:sldMk cId="1507795700" sldId="282"/>
            <ac:grpSpMk id="22" creationId="{E312FA12-30B1-0361-5AA8-9621406BF454}"/>
          </ac:grpSpMkLst>
        </pc:grpChg>
        <pc:grpChg chg="add mod">
          <ac:chgData name="Peerada Tarasub" userId="ea11e693-c6d9-4ddd-8fda-45fda4343ee5" providerId="ADAL" clId="{0FAFF1E9-373B-45C3-88E6-AFD321CAF050}" dt="2023-03-31T21:46:12.665" v="5270" actId="1036"/>
          <ac:grpSpMkLst>
            <pc:docMk/>
            <pc:sldMk cId="1507795700" sldId="282"/>
            <ac:grpSpMk id="26" creationId="{778B1B4C-AB21-0DFF-DD84-CC733C9539C4}"/>
          </ac:grpSpMkLst>
        </pc:grpChg>
        <pc:graphicFrameChg chg="add mod modGraphic">
          <ac:chgData name="Peerada Tarasub" userId="ea11e693-c6d9-4ddd-8fda-45fda4343ee5" providerId="ADAL" clId="{0FAFF1E9-373B-45C3-88E6-AFD321CAF050}" dt="2023-03-31T21:21:09.883" v="4786" actId="1037"/>
          <ac:graphicFrameMkLst>
            <pc:docMk/>
            <pc:sldMk cId="1507795700" sldId="282"/>
            <ac:graphicFrameMk id="20" creationId="{D571BBD3-F76D-0F29-A7C6-C2945A945669}"/>
          </ac:graphicFrameMkLst>
        </pc:graphicFrameChg>
      </pc:sldChg>
      <pc:sldChg chg="addSp delSp modSp add mod modNotesTx">
        <pc:chgData name="Peerada Tarasub" userId="ea11e693-c6d9-4ddd-8fda-45fda4343ee5" providerId="ADAL" clId="{0FAFF1E9-373B-45C3-88E6-AFD321CAF050}" dt="2023-03-31T21:51:34.960" v="5356" actId="20577"/>
        <pc:sldMkLst>
          <pc:docMk/>
          <pc:sldMk cId="772501163" sldId="283"/>
        </pc:sldMkLst>
        <pc:spChg chg="mod">
          <ac:chgData name="Peerada Tarasub" userId="ea11e693-c6d9-4ddd-8fda-45fda4343ee5" providerId="ADAL" clId="{0FAFF1E9-373B-45C3-88E6-AFD321CAF050}" dt="2023-03-31T17:45:08.521" v="245" actId="20577"/>
          <ac:spMkLst>
            <pc:docMk/>
            <pc:sldMk cId="772501163" sldId="283"/>
            <ac:spMk id="2" creationId="{32DBA0B1-9181-191B-B71A-77B9BE9236E3}"/>
          </ac:spMkLst>
        </pc:spChg>
        <pc:spChg chg="add del mod">
          <ac:chgData name="Peerada Tarasub" userId="ea11e693-c6d9-4ddd-8fda-45fda4343ee5" providerId="ADAL" clId="{0FAFF1E9-373B-45C3-88E6-AFD321CAF050}" dt="2023-03-31T19:18:11.260" v="1549" actId="478"/>
          <ac:spMkLst>
            <pc:docMk/>
            <pc:sldMk cId="772501163" sldId="283"/>
            <ac:spMk id="3" creationId="{3473C5E2-AEDF-9E85-2E00-8F84DC1111F3}"/>
          </ac:spMkLst>
        </pc:spChg>
        <pc:spChg chg="mod">
          <ac:chgData name="Peerada Tarasub" userId="ea11e693-c6d9-4ddd-8fda-45fda4343ee5" providerId="ADAL" clId="{0FAFF1E9-373B-45C3-88E6-AFD321CAF050}" dt="2023-03-31T19:13:02.391" v="1444"/>
          <ac:spMkLst>
            <pc:docMk/>
            <pc:sldMk cId="772501163" sldId="283"/>
            <ac:spMk id="6" creationId="{582E97C2-12D0-39CA-69D5-60871616C2DA}"/>
          </ac:spMkLst>
        </pc:spChg>
        <pc:spChg chg="mod">
          <ac:chgData name="Peerada Tarasub" userId="ea11e693-c6d9-4ddd-8fda-45fda4343ee5" providerId="ADAL" clId="{0FAFF1E9-373B-45C3-88E6-AFD321CAF050}" dt="2023-03-31T19:13:02.391" v="1444"/>
          <ac:spMkLst>
            <pc:docMk/>
            <pc:sldMk cId="772501163" sldId="283"/>
            <ac:spMk id="7" creationId="{E454BBD5-E663-74BF-AD14-D9BC6C68C031}"/>
          </ac:spMkLst>
        </pc:spChg>
        <pc:spChg chg="add del mod">
          <ac:chgData name="Peerada Tarasub" userId="ea11e693-c6d9-4ddd-8fda-45fda4343ee5" providerId="ADAL" clId="{0FAFF1E9-373B-45C3-88E6-AFD321CAF050}" dt="2023-03-31T19:15:44.971" v="1483" actId="478"/>
          <ac:spMkLst>
            <pc:docMk/>
            <pc:sldMk cId="772501163" sldId="283"/>
            <ac:spMk id="9" creationId="{4A67AA03-32E7-1A26-271D-8561EF89DAAF}"/>
          </ac:spMkLst>
        </pc:spChg>
        <pc:grpChg chg="add del mod">
          <ac:chgData name="Peerada Tarasub" userId="ea11e693-c6d9-4ddd-8fda-45fda4343ee5" providerId="ADAL" clId="{0FAFF1E9-373B-45C3-88E6-AFD321CAF050}" dt="2023-03-31T19:18:11.260" v="1549" actId="478"/>
          <ac:grpSpMkLst>
            <pc:docMk/>
            <pc:sldMk cId="772501163" sldId="283"/>
            <ac:grpSpMk id="5" creationId="{62B65F3C-4397-4F85-605F-8B8ABA5C78A0}"/>
          </ac:grpSpMkLst>
        </pc:grpChg>
        <pc:graphicFrameChg chg="add mod modGraphic">
          <ac:chgData name="Peerada Tarasub" userId="ea11e693-c6d9-4ddd-8fda-45fda4343ee5" providerId="ADAL" clId="{0FAFF1E9-373B-45C3-88E6-AFD321CAF050}" dt="2023-03-31T21:47:14.575" v="5281" actId="20577"/>
          <ac:graphicFrameMkLst>
            <pc:docMk/>
            <pc:sldMk cId="772501163" sldId="283"/>
            <ac:graphicFrameMk id="10" creationId="{BACA785A-2C76-4233-E3F9-4139FB69EA2C}"/>
          </ac:graphicFrameMkLst>
        </pc:graphicFrameChg>
      </pc:sldChg>
      <pc:sldChg chg="addSp delSp modSp add del mod">
        <pc:chgData name="Peerada Tarasub" userId="ea11e693-c6d9-4ddd-8fda-45fda4343ee5" providerId="ADAL" clId="{0FAFF1E9-373B-45C3-88E6-AFD321CAF050}" dt="2023-03-31T20:02:48.772" v="1947" actId="47"/>
        <pc:sldMkLst>
          <pc:docMk/>
          <pc:sldMk cId="1012110999" sldId="284"/>
        </pc:sldMkLst>
        <pc:spChg chg="add del mod">
          <ac:chgData name="Peerada Tarasub" userId="ea11e693-c6d9-4ddd-8fda-45fda4343ee5" providerId="ADAL" clId="{0FAFF1E9-373B-45C3-88E6-AFD321CAF050}" dt="2023-03-31T20:00:15.396" v="1889" actId="21"/>
          <ac:spMkLst>
            <pc:docMk/>
            <pc:sldMk cId="1012110999" sldId="284"/>
            <ac:spMk id="2" creationId="{F284ECBD-F49D-F365-A851-7F3C568B336F}"/>
          </ac:spMkLst>
        </pc:spChg>
        <pc:spChg chg="del mod">
          <ac:chgData name="Peerada Tarasub" userId="ea11e693-c6d9-4ddd-8fda-45fda4343ee5" providerId="ADAL" clId="{0FAFF1E9-373B-45C3-88E6-AFD321CAF050}" dt="2023-03-31T20:00:15.396" v="1889" actId="21"/>
          <ac:spMkLst>
            <pc:docMk/>
            <pc:sldMk cId="1012110999" sldId="284"/>
            <ac:spMk id="10" creationId="{82CA1584-1713-9E3A-A15E-7EBCD277E4C9}"/>
          </ac:spMkLst>
        </pc:spChg>
        <pc:spChg chg="mod">
          <ac:chgData name="Peerada Tarasub" userId="ea11e693-c6d9-4ddd-8fda-45fda4343ee5" providerId="ADAL" clId="{0FAFF1E9-373B-45C3-88E6-AFD321CAF050}" dt="2023-03-31T17:54:19.799" v="265" actId="20577"/>
          <ac:spMkLst>
            <pc:docMk/>
            <pc:sldMk cId="1012110999" sldId="284"/>
            <ac:spMk id="12" creationId="{B4625A69-A748-2D6D-F148-7965E66E99EC}"/>
          </ac:spMkLst>
        </pc:spChg>
        <pc:grpChg chg="del mod">
          <ac:chgData name="Peerada Tarasub" userId="ea11e693-c6d9-4ddd-8fda-45fda4343ee5" providerId="ADAL" clId="{0FAFF1E9-373B-45C3-88E6-AFD321CAF050}" dt="2023-03-31T20:00:15.396" v="1889" actId="21"/>
          <ac:grpSpMkLst>
            <pc:docMk/>
            <pc:sldMk cId="1012110999" sldId="284"/>
            <ac:grpSpMk id="8" creationId="{1115FF36-AEA3-A6BD-2865-93C27FB686B2}"/>
          </ac:grpSpMkLst>
        </pc:grpChg>
        <pc:grpChg chg="del">
          <ac:chgData name="Peerada Tarasub" userId="ea11e693-c6d9-4ddd-8fda-45fda4343ee5" providerId="ADAL" clId="{0FAFF1E9-373B-45C3-88E6-AFD321CAF050}" dt="2023-03-31T17:55:24.640" v="308" actId="478"/>
          <ac:grpSpMkLst>
            <pc:docMk/>
            <pc:sldMk cId="1012110999" sldId="284"/>
            <ac:grpSpMk id="13" creationId="{3B4471B2-54EF-8096-DCF0-BF534A5851B6}"/>
          </ac:grpSpMkLst>
        </pc:grpChg>
        <pc:picChg chg="del mod">
          <ac:chgData name="Peerada Tarasub" userId="ea11e693-c6d9-4ddd-8fda-45fda4343ee5" providerId="ADAL" clId="{0FAFF1E9-373B-45C3-88E6-AFD321CAF050}" dt="2023-03-31T17:55:25.911" v="310" actId="478"/>
          <ac:picMkLst>
            <pc:docMk/>
            <pc:sldMk cId="1012110999" sldId="284"/>
            <ac:picMk id="5" creationId="{78C8631A-3278-5C84-4198-7A6F3F2EAA92}"/>
          </ac:picMkLst>
        </pc:picChg>
      </pc:sldChg>
      <pc:sldChg chg="delSp modSp add mod modNotesTx">
        <pc:chgData name="Peerada Tarasub" userId="ea11e693-c6d9-4ddd-8fda-45fda4343ee5" providerId="ADAL" clId="{0FAFF1E9-373B-45C3-88E6-AFD321CAF050}" dt="2023-03-31T21:50:55.264" v="5344" actId="20577"/>
        <pc:sldMkLst>
          <pc:docMk/>
          <pc:sldMk cId="993976920" sldId="285"/>
        </pc:sldMkLst>
        <pc:spChg chg="mod">
          <ac:chgData name="Peerada Tarasub" userId="ea11e693-c6d9-4ddd-8fda-45fda4343ee5" providerId="ADAL" clId="{0FAFF1E9-373B-45C3-88E6-AFD321CAF050}" dt="2023-03-31T21:07:13.753" v="4505" actId="20577"/>
          <ac:spMkLst>
            <pc:docMk/>
            <pc:sldMk cId="993976920" sldId="285"/>
            <ac:spMk id="2" creationId="{32DBA0B1-9181-191B-B71A-77B9BE9236E3}"/>
          </ac:spMkLst>
        </pc:spChg>
        <pc:spChg chg="mod">
          <ac:chgData name="Peerada Tarasub" userId="ea11e693-c6d9-4ddd-8fda-45fda4343ee5" providerId="ADAL" clId="{0FAFF1E9-373B-45C3-88E6-AFD321CAF050}" dt="2023-03-31T21:44:48.553" v="5182" actId="1076"/>
          <ac:spMkLst>
            <pc:docMk/>
            <pc:sldMk cId="993976920" sldId="285"/>
            <ac:spMk id="6" creationId="{02E2D140-CBFC-3D87-60D1-1843F6389ED4}"/>
          </ac:spMkLst>
        </pc:spChg>
        <pc:spChg chg="del">
          <ac:chgData name="Peerada Tarasub" userId="ea11e693-c6d9-4ddd-8fda-45fda4343ee5" providerId="ADAL" clId="{0FAFF1E9-373B-45C3-88E6-AFD321CAF050}" dt="2023-03-31T17:56:01.308" v="340" actId="478"/>
          <ac:spMkLst>
            <pc:docMk/>
            <pc:sldMk cId="993976920" sldId="285"/>
            <ac:spMk id="8" creationId="{DCC6191F-B25A-494F-12C5-60BCDFFD540E}"/>
          </ac:spMkLst>
        </pc:spChg>
        <pc:grpChg chg="del">
          <ac:chgData name="Peerada Tarasub" userId="ea11e693-c6d9-4ddd-8fda-45fda4343ee5" providerId="ADAL" clId="{0FAFF1E9-373B-45C3-88E6-AFD321CAF050}" dt="2023-03-31T17:56:01.308" v="340" actId="478"/>
          <ac:grpSpMkLst>
            <pc:docMk/>
            <pc:sldMk cId="993976920" sldId="285"/>
            <ac:grpSpMk id="5" creationId="{EB17C623-84D5-0295-8C99-57DDAA23021C}"/>
          </ac:grpSpMkLst>
        </pc:grpChg>
        <pc:picChg chg="mod">
          <ac:chgData name="Peerada Tarasub" userId="ea11e693-c6d9-4ddd-8fda-45fda4343ee5" providerId="ADAL" clId="{0FAFF1E9-373B-45C3-88E6-AFD321CAF050}" dt="2023-03-31T20:13:49.468" v="1980" actId="1076"/>
          <ac:picMkLst>
            <pc:docMk/>
            <pc:sldMk cId="993976920" sldId="285"/>
            <ac:picMk id="3" creationId="{99EB39FF-66E2-4AD5-D4FC-E3E0D5C7BF07}"/>
          </ac:picMkLst>
        </pc:picChg>
        <pc:picChg chg="mod">
          <ac:chgData name="Peerada Tarasub" userId="ea11e693-c6d9-4ddd-8fda-45fda4343ee5" providerId="ADAL" clId="{0FAFF1E9-373B-45C3-88E6-AFD321CAF050}" dt="2023-03-31T21:44:39.743" v="5179" actId="1076"/>
          <ac:picMkLst>
            <pc:docMk/>
            <pc:sldMk cId="993976920" sldId="285"/>
            <ac:picMk id="5" creationId="{BB7A8568-679B-DBB3-AE27-81333174AA39}"/>
          </ac:picMkLst>
        </pc:picChg>
      </pc:sldChg>
      <pc:sldChg chg="modSp mod modNotesTx">
        <pc:chgData name="Peerada Tarasub" userId="ea11e693-c6d9-4ddd-8fda-45fda4343ee5" providerId="ADAL" clId="{0FAFF1E9-373B-45C3-88E6-AFD321CAF050}" dt="2023-03-31T21:49:58.899" v="5304" actId="20577"/>
        <pc:sldMkLst>
          <pc:docMk/>
          <pc:sldMk cId="2799662800" sldId="286"/>
        </pc:sldMkLst>
        <pc:picChg chg="mod">
          <ac:chgData name="Peerada Tarasub" userId="ea11e693-c6d9-4ddd-8fda-45fda4343ee5" providerId="ADAL" clId="{0FAFF1E9-373B-45C3-88E6-AFD321CAF050}" dt="2023-03-31T20:50:26.672" v="4178" actId="1076"/>
          <ac:picMkLst>
            <pc:docMk/>
            <pc:sldMk cId="2799662800" sldId="286"/>
            <ac:picMk id="5" creationId="{BC809893-D060-2774-092A-B2D541190FF5}"/>
          </ac:picMkLst>
        </pc:picChg>
      </pc:sldChg>
      <pc:sldChg chg="addSp delSp modSp mod modNotesTx">
        <pc:chgData name="Peerada Tarasub" userId="ea11e693-c6d9-4ddd-8fda-45fda4343ee5" providerId="ADAL" clId="{0FAFF1E9-373B-45C3-88E6-AFD321CAF050}" dt="2023-03-31T21:50:26.529" v="5333" actId="20577"/>
        <pc:sldMkLst>
          <pc:docMk/>
          <pc:sldMk cId="69851516" sldId="287"/>
        </pc:sldMkLst>
        <pc:spChg chg="del mod">
          <ac:chgData name="Peerada Tarasub" userId="ea11e693-c6d9-4ddd-8fda-45fda4343ee5" providerId="ADAL" clId="{0FAFF1E9-373B-45C3-88E6-AFD321CAF050}" dt="2023-03-31T20:28:23.182" v="2545" actId="478"/>
          <ac:spMkLst>
            <pc:docMk/>
            <pc:sldMk cId="69851516" sldId="287"/>
            <ac:spMk id="8" creationId="{DCC6191F-B25A-494F-12C5-60BCDFFD540E}"/>
          </ac:spMkLst>
        </pc:spChg>
        <pc:spChg chg="mod">
          <ac:chgData name="Peerada Tarasub" userId="ea11e693-c6d9-4ddd-8fda-45fda4343ee5" providerId="ADAL" clId="{0FAFF1E9-373B-45C3-88E6-AFD321CAF050}" dt="2023-03-31T20:28:33.579" v="2562" actId="1035"/>
          <ac:spMkLst>
            <pc:docMk/>
            <pc:sldMk cId="69851516" sldId="287"/>
            <ac:spMk id="13" creationId="{968A9E94-1D94-0D15-7DBB-AC1FFCCFA505}"/>
          </ac:spMkLst>
        </pc:spChg>
        <pc:spChg chg="mod">
          <ac:chgData name="Peerada Tarasub" userId="ea11e693-c6d9-4ddd-8fda-45fda4343ee5" providerId="ADAL" clId="{0FAFF1E9-373B-45C3-88E6-AFD321CAF050}" dt="2023-03-31T20:28:41.671" v="2563" actId="122"/>
          <ac:spMkLst>
            <pc:docMk/>
            <pc:sldMk cId="69851516" sldId="287"/>
            <ac:spMk id="14" creationId="{F78FF781-15C0-F2CA-438B-297A4354B666}"/>
          </ac:spMkLst>
        </pc:spChg>
        <pc:spChg chg="mod">
          <ac:chgData name="Peerada Tarasub" userId="ea11e693-c6d9-4ddd-8fda-45fda4343ee5" providerId="ADAL" clId="{0FAFF1E9-373B-45C3-88E6-AFD321CAF050}" dt="2023-03-31T20:28:33.579" v="2562" actId="1035"/>
          <ac:spMkLst>
            <pc:docMk/>
            <pc:sldMk cId="69851516" sldId="287"/>
            <ac:spMk id="23" creationId="{7292E821-B9A8-B722-6CB7-133C6BAEBD3A}"/>
          </ac:spMkLst>
        </pc:spChg>
        <pc:spChg chg="mod">
          <ac:chgData name="Peerada Tarasub" userId="ea11e693-c6d9-4ddd-8fda-45fda4343ee5" providerId="ADAL" clId="{0FAFF1E9-373B-45C3-88E6-AFD321CAF050}" dt="2023-03-31T20:28:33.579" v="2562" actId="1035"/>
          <ac:spMkLst>
            <pc:docMk/>
            <pc:sldMk cId="69851516" sldId="287"/>
            <ac:spMk id="26" creationId="{455EFF97-FA82-B3DA-FC0B-8A4AD287702F}"/>
          </ac:spMkLst>
        </pc:spChg>
        <pc:spChg chg="mod">
          <ac:chgData name="Peerada Tarasub" userId="ea11e693-c6d9-4ddd-8fda-45fda4343ee5" providerId="ADAL" clId="{0FAFF1E9-373B-45C3-88E6-AFD321CAF050}" dt="2023-03-31T20:28:33.579" v="2562" actId="1035"/>
          <ac:spMkLst>
            <pc:docMk/>
            <pc:sldMk cId="69851516" sldId="287"/>
            <ac:spMk id="27" creationId="{E553623B-EDCF-EC9B-C69E-231994F95A66}"/>
          </ac:spMkLst>
        </pc:spChg>
        <pc:spChg chg="add del">
          <ac:chgData name="Peerada Tarasub" userId="ea11e693-c6d9-4ddd-8fda-45fda4343ee5" providerId="ADAL" clId="{0FAFF1E9-373B-45C3-88E6-AFD321CAF050}" dt="2023-03-31T18:56:31.908" v="1348" actId="478"/>
          <ac:spMkLst>
            <pc:docMk/>
            <pc:sldMk cId="69851516" sldId="287"/>
            <ac:spMk id="28" creationId="{4B45031B-8EA3-DC2B-149D-AF3B9C53332C}"/>
          </ac:spMkLst>
        </pc:spChg>
        <pc:spChg chg="add del">
          <ac:chgData name="Peerada Tarasub" userId="ea11e693-c6d9-4ddd-8fda-45fda4343ee5" providerId="ADAL" clId="{0FAFF1E9-373B-45C3-88E6-AFD321CAF050}" dt="2023-03-31T18:56:38.602" v="1349" actId="478"/>
          <ac:spMkLst>
            <pc:docMk/>
            <pc:sldMk cId="69851516" sldId="287"/>
            <ac:spMk id="29" creationId="{CB2B336B-B468-41D9-8B5F-BA5EF704AB7B}"/>
          </ac:spMkLst>
        </pc:spChg>
        <pc:spChg chg="del">
          <ac:chgData name="Peerada Tarasub" userId="ea11e693-c6d9-4ddd-8fda-45fda4343ee5" providerId="ADAL" clId="{0FAFF1E9-373B-45C3-88E6-AFD321CAF050}" dt="2023-03-31T18:56:31.908" v="1348" actId="478"/>
          <ac:spMkLst>
            <pc:docMk/>
            <pc:sldMk cId="69851516" sldId="287"/>
            <ac:spMk id="30" creationId="{71C5ADD7-3BE7-24A9-347A-9FBAFBC2434A}"/>
          </ac:spMkLst>
        </pc:spChg>
        <pc:spChg chg="del">
          <ac:chgData name="Peerada Tarasub" userId="ea11e693-c6d9-4ddd-8fda-45fda4343ee5" providerId="ADAL" clId="{0FAFF1E9-373B-45C3-88E6-AFD321CAF050}" dt="2023-03-31T18:56:38.602" v="1349" actId="478"/>
          <ac:spMkLst>
            <pc:docMk/>
            <pc:sldMk cId="69851516" sldId="287"/>
            <ac:spMk id="31" creationId="{4A3E905A-9D33-18E1-C85B-2C40AA147248}"/>
          </ac:spMkLst>
        </pc:spChg>
        <pc:spChg chg="mod">
          <ac:chgData name="Peerada Tarasub" userId="ea11e693-c6d9-4ddd-8fda-45fda4343ee5" providerId="ADAL" clId="{0FAFF1E9-373B-45C3-88E6-AFD321CAF050}" dt="2023-03-31T20:28:33.579" v="2562" actId="1035"/>
          <ac:spMkLst>
            <pc:docMk/>
            <pc:sldMk cId="69851516" sldId="287"/>
            <ac:spMk id="33" creationId="{F36F7DD9-F382-FBF5-347D-8CD1EDE7BAE6}"/>
          </ac:spMkLst>
        </pc:spChg>
        <pc:spChg chg="add del mod">
          <ac:chgData name="Peerada Tarasub" userId="ea11e693-c6d9-4ddd-8fda-45fda4343ee5" providerId="ADAL" clId="{0FAFF1E9-373B-45C3-88E6-AFD321CAF050}" dt="2023-03-31T20:28:33.579" v="2562" actId="1035"/>
          <ac:spMkLst>
            <pc:docMk/>
            <pc:sldMk cId="69851516" sldId="287"/>
            <ac:spMk id="43" creationId="{EB3957D2-6A26-6A90-7C90-6C3E4664477D}"/>
          </ac:spMkLst>
        </pc:spChg>
        <pc:spChg chg="mod">
          <ac:chgData name="Peerada Tarasub" userId="ea11e693-c6d9-4ddd-8fda-45fda4343ee5" providerId="ADAL" clId="{0FAFF1E9-373B-45C3-88E6-AFD321CAF050}" dt="2023-03-31T20:28:33.579" v="2562" actId="1035"/>
          <ac:spMkLst>
            <pc:docMk/>
            <pc:sldMk cId="69851516" sldId="287"/>
            <ac:spMk id="44" creationId="{B2B6E73D-AFB4-8982-62F1-7B7D16DB008F}"/>
          </ac:spMkLst>
        </pc:spChg>
        <pc:spChg chg="mod">
          <ac:chgData name="Peerada Tarasub" userId="ea11e693-c6d9-4ddd-8fda-45fda4343ee5" providerId="ADAL" clId="{0FAFF1E9-373B-45C3-88E6-AFD321CAF050}" dt="2023-03-31T20:28:33.579" v="2562" actId="1035"/>
          <ac:spMkLst>
            <pc:docMk/>
            <pc:sldMk cId="69851516" sldId="287"/>
            <ac:spMk id="45" creationId="{5EE79293-1033-DEBC-AB44-A3DCB8218AAB}"/>
          </ac:spMkLst>
        </pc:spChg>
        <pc:spChg chg="mod">
          <ac:chgData name="Peerada Tarasub" userId="ea11e693-c6d9-4ddd-8fda-45fda4343ee5" providerId="ADAL" clId="{0FAFF1E9-373B-45C3-88E6-AFD321CAF050}" dt="2023-03-31T20:28:33.579" v="2562" actId="1035"/>
          <ac:spMkLst>
            <pc:docMk/>
            <pc:sldMk cId="69851516" sldId="287"/>
            <ac:spMk id="46" creationId="{78F8DB43-A162-FCE6-D347-CEC15707B444}"/>
          </ac:spMkLst>
        </pc:spChg>
        <pc:spChg chg="mod">
          <ac:chgData name="Peerada Tarasub" userId="ea11e693-c6d9-4ddd-8fda-45fda4343ee5" providerId="ADAL" clId="{0FAFF1E9-373B-45C3-88E6-AFD321CAF050}" dt="2023-03-31T20:28:33.579" v="2562" actId="1035"/>
          <ac:spMkLst>
            <pc:docMk/>
            <pc:sldMk cId="69851516" sldId="287"/>
            <ac:spMk id="47" creationId="{89A3A398-009D-EAE4-8A5C-78306F308D6F}"/>
          </ac:spMkLst>
        </pc:spChg>
        <pc:spChg chg="mod">
          <ac:chgData name="Peerada Tarasub" userId="ea11e693-c6d9-4ddd-8fda-45fda4343ee5" providerId="ADAL" clId="{0FAFF1E9-373B-45C3-88E6-AFD321CAF050}" dt="2023-03-31T20:28:33.579" v="2562" actId="1035"/>
          <ac:spMkLst>
            <pc:docMk/>
            <pc:sldMk cId="69851516" sldId="287"/>
            <ac:spMk id="56" creationId="{289F362E-D3B9-61E0-D95D-F3DFEB219A42}"/>
          </ac:spMkLst>
        </pc:spChg>
        <pc:spChg chg="mod">
          <ac:chgData name="Peerada Tarasub" userId="ea11e693-c6d9-4ddd-8fda-45fda4343ee5" providerId="ADAL" clId="{0FAFF1E9-373B-45C3-88E6-AFD321CAF050}" dt="2023-03-31T20:28:33.579" v="2562" actId="1035"/>
          <ac:spMkLst>
            <pc:docMk/>
            <pc:sldMk cId="69851516" sldId="287"/>
            <ac:spMk id="78" creationId="{9A5C70C2-3F1B-7A2C-48FC-EBA97AD38510}"/>
          </ac:spMkLst>
        </pc:spChg>
        <pc:spChg chg="mod">
          <ac:chgData name="Peerada Tarasub" userId="ea11e693-c6d9-4ddd-8fda-45fda4343ee5" providerId="ADAL" clId="{0FAFF1E9-373B-45C3-88E6-AFD321CAF050}" dt="2023-03-31T20:28:33.579" v="2562" actId="1035"/>
          <ac:spMkLst>
            <pc:docMk/>
            <pc:sldMk cId="69851516" sldId="287"/>
            <ac:spMk id="79" creationId="{763C8049-60D1-90F6-C48D-D5C882386619}"/>
          </ac:spMkLst>
        </pc:spChg>
        <pc:spChg chg="mod">
          <ac:chgData name="Peerada Tarasub" userId="ea11e693-c6d9-4ddd-8fda-45fda4343ee5" providerId="ADAL" clId="{0FAFF1E9-373B-45C3-88E6-AFD321CAF050}" dt="2023-03-31T20:28:33.579" v="2562" actId="1035"/>
          <ac:spMkLst>
            <pc:docMk/>
            <pc:sldMk cId="69851516" sldId="287"/>
            <ac:spMk id="80" creationId="{58F0EB12-549D-D25D-DF26-9316BE80A4E7}"/>
          </ac:spMkLst>
        </pc:spChg>
        <pc:spChg chg="mod">
          <ac:chgData name="Peerada Tarasub" userId="ea11e693-c6d9-4ddd-8fda-45fda4343ee5" providerId="ADAL" clId="{0FAFF1E9-373B-45C3-88E6-AFD321CAF050}" dt="2023-03-31T20:28:33.579" v="2562" actId="1035"/>
          <ac:spMkLst>
            <pc:docMk/>
            <pc:sldMk cId="69851516" sldId="287"/>
            <ac:spMk id="88" creationId="{C31C362C-63C3-9ABC-7AB3-58B3A057CD4A}"/>
          </ac:spMkLst>
        </pc:spChg>
        <pc:spChg chg="mod">
          <ac:chgData name="Peerada Tarasub" userId="ea11e693-c6d9-4ddd-8fda-45fda4343ee5" providerId="ADAL" clId="{0FAFF1E9-373B-45C3-88E6-AFD321CAF050}" dt="2023-03-31T20:28:33.579" v="2562" actId="1035"/>
          <ac:spMkLst>
            <pc:docMk/>
            <pc:sldMk cId="69851516" sldId="287"/>
            <ac:spMk id="92" creationId="{626BA570-2F62-B911-5987-6F1782D8CE4B}"/>
          </ac:spMkLst>
        </pc:spChg>
        <pc:spChg chg="del">
          <ac:chgData name="Peerada Tarasub" userId="ea11e693-c6d9-4ddd-8fda-45fda4343ee5" providerId="ADAL" clId="{0FAFF1E9-373B-45C3-88E6-AFD321CAF050}" dt="2023-03-31T19:04:30.784" v="1436" actId="478"/>
          <ac:spMkLst>
            <pc:docMk/>
            <pc:sldMk cId="69851516" sldId="287"/>
            <ac:spMk id="98" creationId="{36DAF8A2-F302-59B0-8C10-AD41FB9A55E9}"/>
          </ac:spMkLst>
        </pc:spChg>
        <pc:spChg chg="mod">
          <ac:chgData name="Peerada Tarasub" userId="ea11e693-c6d9-4ddd-8fda-45fda4343ee5" providerId="ADAL" clId="{0FAFF1E9-373B-45C3-88E6-AFD321CAF050}" dt="2023-03-31T21:00:24.128" v="4272" actId="1035"/>
          <ac:spMkLst>
            <pc:docMk/>
            <pc:sldMk cId="69851516" sldId="287"/>
            <ac:spMk id="99" creationId="{B51FBDA2-FB4D-F760-1240-486F637E464B}"/>
          </ac:spMkLst>
        </pc:spChg>
        <pc:grpChg chg="del">
          <ac:chgData name="Peerada Tarasub" userId="ea11e693-c6d9-4ddd-8fda-45fda4343ee5" providerId="ADAL" clId="{0FAFF1E9-373B-45C3-88E6-AFD321CAF050}" dt="2023-03-31T20:28:23.182" v="2545" actId="478"/>
          <ac:grpSpMkLst>
            <pc:docMk/>
            <pc:sldMk cId="69851516" sldId="287"/>
            <ac:grpSpMk id="5" creationId="{EB17C623-84D5-0295-8C99-57DDAA23021C}"/>
          </ac:grpSpMkLst>
        </pc:grpChg>
        <pc:picChg chg="mod">
          <ac:chgData name="Peerada Tarasub" userId="ea11e693-c6d9-4ddd-8fda-45fda4343ee5" providerId="ADAL" clId="{0FAFF1E9-373B-45C3-88E6-AFD321CAF050}" dt="2023-03-31T21:00:24.128" v="4272" actId="1035"/>
          <ac:picMkLst>
            <pc:docMk/>
            <pc:sldMk cId="69851516" sldId="287"/>
            <ac:picMk id="3" creationId="{EF93DC8A-41A9-1B5A-A6E0-A1BBAD03A8D6}"/>
          </ac:picMkLst>
        </pc:picChg>
        <pc:picChg chg="mod">
          <ac:chgData name="Peerada Tarasub" userId="ea11e693-c6d9-4ddd-8fda-45fda4343ee5" providerId="ADAL" clId="{0FAFF1E9-373B-45C3-88E6-AFD321CAF050}" dt="2023-03-31T20:28:33.579" v="2562" actId="1035"/>
          <ac:picMkLst>
            <pc:docMk/>
            <pc:sldMk cId="69851516" sldId="287"/>
            <ac:picMk id="9" creationId="{51D26A42-55CB-59E4-31A3-A015B8624F03}"/>
          </ac:picMkLst>
        </pc:picChg>
        <pc:cxnChg chg="mod">
          <ac:chgData name="Peerada Tarasub" userId="ea11e693-c6d9-4ddd-8fda-45fda4343ee5" providerId="ADAL" clId="{0FAFF1E9-373B-45C3-88E6-AFD321CAF050}" dt="2023-03-31T20:28:33.579" v="2562" actId="1035"/>
          <ac:cxnSpMkLst>
            <pc:docMk/>
            <pc:sldMk cId="69851516" sldId="287"/>
            <ac:cxnSpMk id="16" creationId="{087F5CAB-3C7D-A29B-89DB-1CE26E53E225}"/>
          </ac:cxnSpMkLst>
        </pc:cxnChg>
        <pc:cxnChg chg="mod">
          <ac:chgData name="Peerada Tarasub" userId="ea11e693-c6d9-4ddd-8fda-45fda4343ee5" providerId="ADAL" clId="{0FAFF1E9-373B-45C3-88E6-AFD321CAF050}" dt="2023-03-31T20:28:33.579" v="2562" actId="1035"/>
          <ac:cxnSpMkLst>
            <pc:docMk/>
            <pc:sldMk cId="69851516" sldId="287"/>
            <ac:cxnSpMk id="20" creationId="{E60BC68A-8C9D-FFDD-B2F2-516A74175B18}"/>
          </ac:cxnSpMkLst>
        </pc:cxnChg>
        <pc:cxnChg chg="mod">
          <ac:chgData name="Peerada Tarasub" userId="ea11e693-c6d9-4ddd-8fda-45fda4343ee5" providerId="ADAL" clId="{0FAFF1E9-373B-45C3-88E6-AFD321CAF050}" dt="2023-03-31T20:28:33.579" v="2562" actId="1035"/>
          <ac:cxnSpMkLst>
            <pc:docMk/>
            <pc:sldMk cId="69851516" sldId="287"/>
            <ac:cxnSpMk id="24" creationId="{7F660D29-72DE-0E07-B6E6-1CCB7CB70671}"/>
          </ac:cxnSpMkLst>
        </pc:cxnChg>
        <pc:cxnChg chg="mod">
          <ac:chgData name="Peerada Tarasub" userId="ea11e693-c6d9-4ddd-8fda-45fda4343ee5" providerId="ADAL" clId="{0FAFF1E9-373B-45C3-88E6-AFD321CAF050}" dt="2023-03-31T20:28:33.579" v="2562" actId="1035"/>
          <ac:cxnSpMkLst>
            <pc:docMk/>
            <pc:sldMk cId="69851516" sldId="287"/>
            <ac:cxnSpMk id="34" creationId="{1B3C9832-801F-8CD8-91B1-1D33B43D5817}"/>
          </ac:cxnSpMkLst>
        </pc:cxnChg>
        <pc:cxnChg chg="mod">
          <ac:chgData name="Peerada Tarasub" userId="ea11e693-c6d9-4ddd-8fda-45fda4343ee5" providerId="ADAL" clId="{0FAFF1E9-373B-45C3-88E6-AFD321CAF050}" dt="2023-03-31T18:55:53.808" v="1341" actId="1076"/>
          <ac:cxnSpMkLst>
            <pc:docMk/>
            <pc:sldMk cId="69851516" sldId="287"/>
            <ac:cxnSpMk id="48" creationId="{828167E7-35FD-2175-6426-24F796BA02B3}"/>
          </ac:cxnSpMkLst>
        </pc:cxnChg>
        <pc:cxnChg chg="mod">
          <ac:chgData name="Peerada Tarasub" userId="ea11e693-c6d9-4ddd-8fda-45fda4343ee5" providerId="ADAL" clId="{0FAFF1E9-373B-45C3-88E6-AFD321CAF050}" dt="2023-03-31T20:28:33.579" v="2562" actId="1035"/>
          <ac:cxnSpMkLst>
            <pc:docMk/>
            <pc:sldMk cId="69851516" sldId="287"/>
            <ac:cxnSpMk id="69" creationId="{4E6841FA-3C97-A0CA-3598-D844CE89E5E8}"/>
          </ac:cxnSpMkLst>
        </pc:cxnChg>
        <pc:cxnChg chg="mod">
          <ac:chgData name="Peerada Tarasub" userId="ea11e693-c6d9-4ddd-8fda-45fda4343ee5" providerId="ADAL" clId="{0FAFF1E9-373B-45C3-88E6-AFD321CAF050}" dt="2023-03-31T20:28:33.579" v="2562" actId="1035"/>
          <ac:cxnSpMkLst>
            <pc:docMk/>
            <pc:sldMk cId="69851516" sldId="287"/>
            <ac:cxnSpMk id="75" creationId="{7BC17FA7-E061-54D7-62FF-BAA61752123D}"/>
          </ac:cxnSpMkLst>
        </pc:cxnChg>
        <pc:cxnChg chg="mod">
          <ac:chgData name="Peerada Tarasub" userId="ea11e693-c6d9-4ddd-8fda-45fda4343ee5" providerId="ADAL" clId="{0FAFF1E9-373B-45C3-88E6-AFD321CAF050}" dt="2023-03-31T20:28:33.579" v="2562" actId="1035"/>
          <ac:cxnSpMkLst>
            <pc:docMk/>
            <pc:sldMk cId="69851516" sldId="287"/>
            <ac:cxnSpMk id="83" creationId="{81D22D09-07BD-6F4F-BD3A-6AE47157C2CB}"/>
          </ac:cxnSpMkLst>
        </pc:cxnChg>
        <pc:cxnChg chg="mod">
          <ac:chgData name="Peerada Tarasub" userId="ea11e693-c6d9-4ddd-8fda-45fda4343ee5" providerId="ADAL" clId="{0FAFF1E9-373B-45C3-88E6-AFD321CAF050}" dt="2023-03-31T20:28:33.579" v="2562" actId="1035"/>
          <ac:cxnSpMkLst>
            <pc:docMk/>
            <pc:sldMk cId="69851516" sldId="287"/>
            <ac:cxnSpMk id="89" creationId="{2770077C-CA86-4091-CF52-D378810F8966}"/>
          </ac:cxnSpMkLst>
        </pc:cxnChg>
      </pc:sldChg>
      <pc:sldChg chg="addSp delSp modSp mod modNotesTx">
        <pc:chgData name="Peerada Tarasub" userId="ea11e693-c6d9-4ddd-8fda-45fda4343ee5" providerId="ADAL" clId="{0FAFF1E9-373B-45C3-88E6-AFD321CAF050}" dt="2023-03-31T23:29:36.292" v="5401" actId="1076"/>
        <pc:sldMkLst>
          <pc:docMk/>
          <pc:sldMk cId="451652684" sldId="288"/>
        </pc:sldMkLst>
        <pc:spChg chg="mod">
          <ac:chgData name="Peerada Tarasub" userId="ea11e693-c6d9-4ddd-8fda-45fda4343ee5" providerId="ADAL" clId="{0FAFF1E9-373B-45C3-88E6-AFD321CAF050}" dt="2023-03-31T20:56:25.526" v="4187" actId="20577"/>
          <ac:spMkLst>
            <pc:docMk/>
            <pc:sldMk cId="451652684" sldId="288"/>
            <ac:spMk id="2" creationId="{32DBA0B1-9181-191B-B71A-77B9BE9236E3}"/>
          </ac:spMkLst>
        </pc:spChg>
        <pc:spChg chg="add del mod">
          <ac:chgData name="Peerada Tarasub" userId="ea11e693-c6d9-4ddd-8fda-45fda4343ee5" providerId="ADAL" clId="{0FAFF1E9-373B-45C3-88E6-AFD321CAF050}" dt="2023-03-31T19:02:18.685" v="1379"/>
          <ac:spMkLst>
            <pc:docMk/>
            <pc:sldMk cId="451652684" sldId="288"/>
            <ac:spMk id="3" creationId="{B55EE675-BE6C-29F3-F214-F132EB8A29D7}"/>
          </ac:spMkLst>
        </pc:spChg>
        <pc:spChg chg="mod">
          <ac:chgData name="Peerada Tarasub" userId="ea11e693-c6d9-4ddd-8fda-45fda4343ee5" providerId="ADAL" clId="{0FAFF1E9-373B-45C3-88E6-AFD321CAF050}" dt="2023-03-31T20:47:05.346" v="4154" actId="20577"/>
          <ac:spMkLst>
            <pc:docMk/>
            <pc:sldMk cId="451652684" sldId="288"/>
            <ac:spMk id="7" creationId="{48E50609-07AC-9B73-4D41-4844DD79AED4}"/>
          </ac:spMkLst>
        </pc:spChg>
        <pc:spChg chg="del mod">
          <ac:chgData name="Peerada Tarasub" userId="ea11e693-c6d9-4ddd-8fda-45fda4343ee5" providerId="ADAL" clId="{0FAFF1E9-373B-45C3-88E6-AFD321CAF050}" dt="2023-03-31T20:56:23.619" v="4185" actId="478"/>
          <ac:spMkLst>
            <pc:docMk/>
            <pc:sldMk cId="451652684" sldId="288"/>
            <ac:spMk id="8" creationId="{DCC6191F-B25A-494F-12C5-60BCDFFD540E}"/>
          </ac:spMkLst>
        </pc:spChg>
        <pc:spChg chg="mod">
          <ac:chgData name="Peerada Tarasub" userId="ea11e693-c6d9-4ddd-8fda-45fda4343ee5" providerId="ADAL" clId="{0FAFF1E9-373B-45C3-88E6-AFD321CAF050}" dt="2023-03-31T19:02:17.871" v="1378"/>
          <ac:spMkLst>
            <pc:docMk/>
            <pc:sldMk cId="451652684" sldId="288"/>
            <ac:spMk id="10" creationId="{537BE15D-0BB2-4C72-9465-1CB953D0B63C}"/>
          </ac:spMkLst>
        </pc:spChg>
        <pc:spChg chg="mod">
          <ac:chgData name="Peerada Tarasub" userId="ea11e693-c6d9-4ddd-8fda-45fda4343ee5" providerId="ADAL" clId="{0FAFF1E9-373B-45C3-88E6-AFD321CAF050}" dt="2023-03-31T19:02:17.871" v="1378"/>
          <ac:spMkLst>
            <pc:docMk/>
            <pc:sldMk cId="451652684" sldId="288"/>
            <ac:spMk id="11" creationId="{532C142A-6246-E03C-1534-224FE7F2BFF2}"/>
          </ac:spMkLst>
        </pc:spChg>
        <pc:spChg chg="mod">
          <ac:chgData name="Peerada Tarasub" userId="ea11e693-c6d9-4ddd-8fda-45fda4343ee5" providerId="ADAL" clId="{0FAFF1E9-373B-45C3-88E6-AFD321CAF050}" dt="2023-03-31T20:56:33.395" v="4226" actId="1036"/>
          <ac:spMkLst>
            <pc:docMk/>
            <pc:sldMk cId="451652684" sldId="288"/>
            <ac:spMk id="13" creationId="{968A9E94-1D94-0D15-7DBB-AC1FFCCFA505}"/>
          </ac:spMkLst>
        </pc:spChg>
        <pc:spChg chg="mod">
          <ac:chgData name="Peerada Tarasub" userId="ea11e693-c6d9-4ddd-8fda-45fda4343ee5" providerId="ADAL" clId="{0FAFF1E9-373B-45C3-88E6-AFD321CAF050}" dt="2023-03-31T21:16:17.072" v="4700" actId="207"/>
          <ac:spMkLst>
            <pc:docMk/>
            <pc:sldMk cId="451652684" sldId="288"/>
            <ac:spMk id="18" creationId="{BE4E7C02-F0E9-A091-F13F-40859135FFF5}"/>
          </ac:spMkLst>
        </pc:spChg>
        <pc:spChg chg="mod">
          <ac:chgData name="Peerada Tarasub" userId="ea11e693-c6d9-4ddd-8fda-45fda4343ee5" providerId="ADAL" clId="{0FAFF1E9-373B-45C3-88E6-AFD321CAF050}" dt="2023-03-31T21:05:20.197" v="4485" actId="14100"/>
          <ac:spMkLst>
            <pc:docMk/>
            <pc:sldMk cId="451652684" sldId="288"/>
            <ac:spMk id="23" creationId="{7292E821-B9A8-B722-6CB7-133C6BAEBD3A}"/>
          </ac:spMkLst>
        </pc:spChg>
        <pc:spChg chg="mod">
          <ac:chgData name="Peerada Tarasub" userId="ea11e693-c6d9-4ddd-8fda-45fda4343ee5" providerId="ADAL" clId="{0FAFF1E9-373B-45C3-88E6-AFD321CAF050}" dt="2023-03-31T21:05:22.448" v="4486" actId="14100"/>
          <ac:spMkLst>
            <pc:docMk/>
            <pc:sldMk cId="451652684" sldId="288"/>
            <ac:spMk id="26" creationId="{455EFF97-FA82-B3DA-FC0B-8A4AD287702F}"/>
          </ac:spMkLst>
        </pc:spChg>
        <pc:spChg chg="mod">
          <ac:chgData name="Peerada Tarasub" userId="ea11e693-c6d9-4ddd-8fda-45fda4343ee5" providerId="ADAL" clId="{0FAFF1E9-373B-45C3-88E6-AFD321CAF050}" dt="2023-03-31T21:10:50.480" v="4588" actId="14100"/>
          <ac:spMkLst>
            <pc:docMk/>
            <pc:sldMk cId="451652684" sldId="288"/>
            <ac:spMk id="27" creationId="{E553623B-EDCF-EC9B-C69E-231994F95A66}"/>
          </ac:spMkLst>
        </pc:spChg>
        <pc:spChg chg="mod">
          <ac:chgData name="Peerada Tarasub" userId="ea11e693-c6d9-4ddd-8fda-45fda4343ee5" providerId="ADAL" clId="{0FAFF1E9-373B-45C3-88E6-AFD321CAF050}" dt="2023-03-31T23:27:52.433" v="5393" actId="1038"/>
          <ac:spMkLst>
            <pc:docMk/>
            <pc:sldMk cId="451652684" sldId="288"/>
            <ac:spMk id="33" creationId="{F36F7DD9-F382-FBF5-347D-8CD1EDE7BAE6}"/>
          </ac:spMkLst>
        </pc:spChg>
        <pc:spChg chg="mod">
          <ac:chgData name="Peerada Tarasub" userId="ea11e693-c6d9-4ddd-8fda-45fda4343ee5" providerId="ADAL" clId="{0FAFF1E9-373B-45C3-88E6-AFD321CAF050}" dt="2023-03-31T21:04:43.506" v="4477" actId="1035"/>
          <ac:spMkLst>
            <pc:docMk/>
            <pc:sldMk cId="451652684" sldId="288"/>
            <ac:spMk id="35" creationId="{C0D474F9-D52C-D28D-A5D2-B9A0EE34694B}"/>
          </ac:spMkLst>
        </pc:spChg>
        <pc:spChg chg="mod">
          <ac:chgData name="Peerada Tarasub" userId="ea11e693-c6d9-4ddd-8fda-45fda4343ee5" providerId="ADAL" clId="{0FAFF1E9-373B-45C3-88E6-AFD321CAF050}" dt="2023-03-31T20:56:33.395" v="4226" actId="1036"/>
          <ac:spMkLst>
            <pc:docMk/>
            <pc:sldMk cId="451652684" sldId="288"/>
            <ac:spMk id="38" creationId="{36831A7D-A9B4-B654-57AB-1C5F5E717ADE}"/>
          </ac:spMkLst>
        </pc:spChg>
        <pc:spChg chg="mod">
          <ac:chgData name="Peerada Tarasub" userId="ea11e693-c6d9-4ddd-8fda-45fda4343ee5" providerId="ADAL" clId="{0FAFF1E9-373B-45C3-88E6-AFD321CAF050}" dt="2023-03-31T21:04:35.874" v="4471" actId="14100"/>
          <ac:spMkLst>
            <pc:docMk/>
            <pc:sldMk cId="451652684" sldId="288"/>
            <ac:spMk id="43" creationId="{EB3957D2-6A26-6A90-7C90-6C3E4664477D}"/>
          </ac:spMkLst>
        </pc:spChg>
        <pc:spChg chg="mod">
          <ac:chgData name="Peerada Tarasub" userId="ea11e693-c6d9-4ddd-8fda-45fda4343ee5" providerId="ADAL" clId="{0FAFF1E9-373B-45C3-88E6-AFD321CAF050}" dt="2023-03-31T20:56:33.395" v="4226" actId="1036"/>
          <ac:spMkLst>
            <pc:docMk/>
            <pc:sldMk cId="451652684" sldId="288"/>
            <ac:spMk id="44" creationId="{B2B6E73D-AFB4-8982-62F1-7B7D16DB008F}"/>
          </ac:spMkLst>
        </pc:spChg>
        <pc:spChg chg="mod">
          <ac:chgData name="Peerada Tarasub" userId="ea11e693-c6d9-4ddd-8fda-45fda4343ee5" providerId="ADAL" clId="{0FAFF1E9-373B-45C3-88E6-AFD321CAF050}" dt="2023-03-31T23:27:52.433" v="5393" actId="1038"/>
          <ac:spMkLst>
            <pc:docMk/>
            <pc:sldMk cId="451652684" sldId="288"/>
            <ac:spMk id="45" creationId="{5EE79293-1033-DEBC-AB44-A3DCB8218AAB}"/>
          </ac:spMkLst>
        </pc:spChg>
        <pc:spChg chg="mod">
          <ac:chgData name="Peerada Tarasub" userId="ea11e693-c6d9-4ddd-8fda-45fda4343ee5" providerId="ADAL" clId="{0FAFF1E9-373B-45C3-88E6-AFD321CAF050}" dt="2023-03-31T23:27:52.433" v="5393" actId="1038"/>
          <ac:spMkLst>
            <pc:docMk/>
            <pc:sldMk cId="451652684" sldId="288"/>
            <ac:spMk id="46" creationId="{78F8DB43-A162-FCE6-D347-CEC15707B444}"/>
          </ac:spMkLst>
        </pc:spChg>
        <pc:spChg chg="mod">
          <ac:chgData name="Peerada Tarasub" userId="ea11e693-c6d9-4ddd-8fda-45fda4343ee5" providerId="ADAL" clId="{0FAFF1E9-373B-45C3-88E6-AFD321CAF050}" dt="2023-03-31T23:27:52.433" v="5393" actId="1038"/>
          <ac:spMkLst>
            <pc:docMk/>
            <pc:sldMk cId="451652684" sldId="288"/>
            <ac:spMk id="47" creationId="{89A3A398-009D-EAE4-8A5C-78306F308D6F}"/>
          </ac:spMkLst>
        </pc:spChg>
        <pc:spChg chg="mod">
          <ac:chgData name="Peerada Tarasub" userId="ea11e693-c6d9-4ddd-8fda-45fda4343ee5" providerId="ADAL" clId="{0FAFF1E9-373B-45C3-88E6-AFD321CAF050}" dt="2023-03-31T23:27:52.433" v="5393" actId="1038"/>
          <ac:spMkLst>
            <pc:docMk/>
            <pc:sldMk cId="451652684" sldId="288"/>
            <ac:spMk id="56" creationId="{289F362E-D3B9-61E0-D95D-F3DFEB219A42}"/>
          </ac:spMkLst>
        </pc:spChg>
        <pc:spChg chg="mod">
          <ac:chgData name="Peerada Tarasub" userId="ea11e693-c6d9-4ddd-8fda-45fda4343ee5" providerId="ADAL" clId="{0FAFF1E9-373B-45C3-88E6-AFD321CAF050}" dt="2023-03-31T20:56:33.395" v="4226" actId="1036"/>
          <ac:spMkLst>
            <pc:docMk/>
            <pc:sldMk cId="451652684" sldId="288"/>
            <ac:spMk id="62" creationId="{1CF76395-29FF-CAF1-4D65-1DBC45C3DC46}"/>
          </ac:spMkLst>
        </pc:spChg>
        <pc:spChg chg="mod">
          <ac:chgData name="Peerada Tarasub" userId="ea11e693-c6d9-4ddd-8fda-45fda4343ee5" providerId="ADAL" clId="{0FAFF1E9-373B-45C3-88E6-AFD321CAF050}" dt="2023-03-31T23:27:52.433" v="5393" actId="1038"/>
          <ac:spMkLst>
            <pc:docMk/>
            <pc:sldMk cId="451652684" sldId="288"/>
            <ac:spMk id="63" creationId="{F622BB99-10E5-637F-BCDE-183619B1B326}"/>
          </ac:spMkLst>
        </pc:spChg>
        <pc:spChg chg="mod">
          <ac:chgData name="Peerada Tarasub" userId="ea11e693-c6d9-4ddd-8fda-45fda4343ee5" providerId="ADAL" clId="{0FAFF1E9-373B-45C3-88E6-AFD321CAF050}" dt="2023-03-31T23:26:34.589" v="5382" actId="1076"/>
          <ac:spMkLst>
            <pc:docMk/>
            <pc:sldMk cId="451652684" sldId="288"/>
            <ac:spMk id="78" creationId="{9A5C70C2-3F1B-7A2C-48FC-EBA97AD38510}"/>
          </ac:spMkLst>
        </pc:spChg>
        <pc:spChg chg="mod">
          <ac:chgData name="Peerada Tarasub" userId="ea11e693-c6d9-4ddd-8fda-45fda4343ee5" providerId="ADAL" clId="{0FAFF1E9-373B-45C3-88E6-AFD321CAF050}" dt="2023-03-31T23:28:42.729" v="5397" actId="1076"/>
          <ac:spMkLst>
            <pc:docMk/>
            <pc:sldMk cId="451652684" sldId="288"/>
            <ac:spMk id="79" creationId="{763C8049-60D1-90F6-C48D-D5C882386619}"/>
          </ac:spMkLst>
        </pc:spChg>
        <pc:spChg chg="mod">
          <ac:chgData name="Peerada Tarasub" userId="ea11e693-c6d9-4ddd-8fda-45fda4343ee5" providerId="ADAL" clId="{0FAFF1E9-373B-45C3-88E6-AFD321CAF050}" dt="2023-03-31T23:26:10.491" v="5373" actId="14100"/>
          <ac:spMkLst>
            <pc:docMk/>
            <pc:sldMk cId="451652684" sldId="288"/>
            <ac:spMk id="80" creationId="{58F0EB12-549D-D25D-DF26-9316BE80A4E7}"/>
          </ac:spMkLst>
        </pc:spChg>
        <pc:spChg chg="del mod">
          <ac:chgData name="Peerada Tarasub" userId="ea11e693-c6d9-4ddd-8fda-45fda4343ee5" providerId="ADAL" clId="{0FAFF1E9-373B-45C3-88E6-AFD321CAF050}" dt="2023-03-31T23:25:45.183" v="5364" actId="478"/>
          <ac:spMkLst>
            <pc:docMk/>
            <pc:sldMk cId="451652684" sldId="288"/>
            <ac:spMk id="88" creationId="{C31C362C-63C3-9ABC-7AB3-58B3A057CD4A}"/>
          </ac:spMkLst>
        </pc:spChg>
        <pc:spChg chg="mod">
          <ac:chgData name="Peerada Tarasub" userId="ea11e693-c6d9-4ddd-8fda-45fda4343ee5" providerId="ADAL" clId="{0FAFF1E9-373B-45C3-88E6-AFD321CAF050}" dt="2023-03-31T23:26:39.333" v="5384" actId="14100"/>
          <ac:spMkLst>
            <pc:docMk/>
            <pc:sldMk cId="451652684" sldId="288"/>
            <ac:spMk id="92" creationId="{626BA570-2F62-B911-5987-6F1782D8CE4B}"/>
          </ac:spMkLst>
        </pc:spChg>
        <pc:spChg chg="del mod">
          <ac:chgData name="Peerada Tarasub" userId="ea11e693-c6d9-4ddd-8fda-45fda4343ee5" providerId="ADAL" clId="{0FAFF1E9-373B-45C3-88E6-AFD321CAF050}" dt="2023-03-31T21:04:27.009" v="4469" actId="478"/>
          <ac:spMkLst>
            <pc:docMk/>
            <pc:sldMk cId="451652684" sldId="288"/>
            <ac:spMk id="98" creationId="{36DAF8A2-F302-59B0-8C10-AD41FB9A55E9}"/>
          </ac:spMkLst>
        </pc:spChg>
        <pc:spChg chg="del mod">
          <ac:chgData name="Peerada Tarasub" userId="ea11e693-c6d9-4ddd-8fda-45fda4343ee5" providerId="ADAL" clId="{0FAFF1E9-373B-45C3-88E6-AFD321CAF050}" dt="2023-03-31T21:06:59.974" v="4503" actId="478"/>
          <ac:spMkLst>
            <pc:docMk/>
            <pc:sldMk cId="451652684" sldId="288"/>
            <ac:spMk id="99" creationId="{B51FBDA2-FB4D-F760-1240-486F637E464B}"/>
          </ac:spMkLst>
        </pc:spChg>
        <pc:grpChg chg="del">
          <ac:chgData name="Peerada Tarasub" userId="ea11e693-c6d9-4ddd-8fda-45fda4343ee5" providerId="ADAL" clId="{0FAFF1E9-373B-45C3-88E6-AFD321CAF050}" dt="2023-03-31T20:56:23.619" v="4185" actId="478"/>
          <ac:grpSpMkLst>
            <pc:docMk/>
            <pc:sldMk cId="451652684" sldId="288"/>
            <ac:grpSpMk id="5" creationId="{EB17C623-84D5-0295-8C99-57DDAA23021C}"/>
          </ac:grpSpMkLst>
        </pc:grpChg>
        <pc:grpChg chg="add del mod">
          <ac:chgData name="Peerada Tarasub" userId="ea11e693-c6d9-4ddd-8fda-45fda4343ee5" providerId="ADAL" clId="{0FAFF1E9-373B-45C3-88E6-AFD321CAF050}" dt="2023-03-31T19:02:18.685" v="1379"/>
          <ac:grpSpMkLst>
            <pc:docMk/>
            <pc:sldMk cId="451652684" sldId="288"/>
            <ac:grpSpMk id="9" creationId="{26B213A6-928D-2D42-AD6A-8B8EAD27CD35}"/>
          </ac:grpSpMkLst>
        </pc:grpChg>
        <pc:graphicFrameChg chg="mod">
          <ac:chgData name="Peerada Tarasub" userId="ea11e693-c6d9-4ddd-8fda-45fda4343ee5" providerId="ADAL" clId="{0FAFF1E9-373B-45C3-88E6-AFD321CAF050}" dt="2023-03-31T23:29:36.292" v="5401" actId="1076"/>
          <ac:graphicFrameMkLst>
            <pc:docMk/>
            <pc:sldMk cId="451652684" sldId="288"/>
            <ac:graphicFrameMk id="5" creationId="{58DC1EAB-145A-8135-AA2C-7790487CE5A3}"/>
          </ac:graphicFrameMkLst>
        </pc:graphicFrameChg>
        <pc:picChg chg="mod">
          <ac:chgData name="Peerada Tarasub" userId="ea11e693-c6d9-4ddd-8fda-45fda4343ee5" providerId="ADAL" clId="{0FAFF1E9-373B-45C3-88E6-AFD321CAF050}" dt="2023-03-31T23:26:17.429" v="5375" actId="14100"/>
          <ac:picMkLst>
            <pc:docMk/>
            <pc:sldMk cId="451652684" sldId="288"/>
            <ac:picMk id="8" creationId="{E8DD8BB3-2DD9-3F46-391E-2381D22A3463}"/>
          </ac:picMkLst>
        </pc:picChg>
        <pc:picChg chg="del mod">
          <ac:chgData name="Peerada Tarasub" userId="ea11e693-c6d9-4ddd-8fda-45fda4343ee5" providerId="ADAL" clId="{0FAFF1E9-373B-45C3-88E6-AFD321CAF050}" dt="2023-03-31T21:06:59.974" v="4503" actId="478"/>
          <ac:picMkLst>
            <pc:docMk/>
            <pc:sldMk cId="451652684" sldId="288"/>
            <ac:picMk id="1026" creationId="{49E35F3F-13F6-C23B-BE4D-E65694CE1CDA}"/>
          </ac:picMkLst>
        </pc:picChg>
        <pc:cxnChg chg="mod">
          <ac:chgData name="Peerada Tarasub" userId="ea11e693-c6d9-4ddd-8fda-45fda4343ee5" providerId="ADAL" clId="{0FAFF1E9-373B-45C3-88E6-AFD321CAF050}" dt="2023-03-31T23:28:07.439" v="5395" actId="14100"/>
          <ac:cxnSpMkLst>
            <pc:docMk/>
            <pc:sldMk cId="451652684" sldId="288"/>
            <ac:cxnSpMk id="25" creationId="{F27B4339-99EC-60C8-ED8D-F76AE9F607A9}"/>
          </ac:cxnSpMkLst>
        </pc:cxnChg>
        <pc:cxnChg chg="mod">
          <ac:chgData name="Peerada Tarasub" userId="ea11e693-c6d9-4ddd-8fda-45fda4343ee5" providerId="ADAL" clId="{0FAFF1E9-373B-45C3-88E6-AFD321CAF050}" dt="2023-03-31T21:05:20.197" v="4485" actId="14100"/>
          <ac:cxnSpMkLst>
            <pc:docMk/>
            <pc:sldMk cId="451652684" sldId="288"/>
            <ac:cxnSpMk id="34" creationId="{1B3C9832-801F-8CD8-91B1-1D33B43D5817}"/>
          </ac:cxnSpMkLst>
        </pc:cxnChg>
        <pc:cxnChg chg="mod">
          <ac:chgData name="Peerada Tarasub" userId="ea11e693-c6d9-4ddd-8fda-45fda4343ee5" providerId="ADAL" clId="{0FAFF1E9-373B-45C3-88E6-AFD321CAF050}" dt="2023-03-31T23:27:52.433" v="5393" actId="1038"/>
          <ac:cxnSpMkLst>
            <pc:docMk/>
            <pc:sldMk cId="451652684" sldId="288"/>
            <ac:cxnSpMk id="58" creationId="{3EB9BF4A-9289-3DCC-44A5-7E643570628E}"/>
          </ac:cxnSpMkLst>
        </pc:cxnChg>
        <pc:cxnChg chg="mod">
          <ac:chgData name="Peerada Tarasub" userId="ea11e693-c6d9-4ddd-8fda-45fda4343ee5" providerId="ADAL" clId="{0FAFF1E9-373B-45C3-88E6-AFD321CAF050}" dt="2023-03-31T23:27:52.433" v="5393" actId="1038"/>
          <ac:cxnSpMkLst>
            <pc:docMk/>
            <pc:sldMk cId="451652684" sldId="288"/>
            <ac:cxnSpMk id="64" creationId="{00BFD1B8-4309-7076-47E0-4F8DA6875EE4}"/>
          </ac:cxnSpMkLst>
        </pc:cxnChg>
        <pc:cxnChg chg="mod">
          <ac:chgData name="Peerada Tarasub" userId="ea11e693-c6d9-4ddd-8fda-45fda4343ee5" providerId="ADAL" clId="{0FAFF1E9-373B-45C3-88E6-AFD321CAF050}" dt="2023-03-31T23:27:52.433" v="5393" actId="1038"/>
          <ac:cxnSpMkLst>
            <pc:docMk/>
            <pc:sldMk cId="451652684" sldId="288"/>
            <ac:cxnSpMk id="69" creationId="{4E6841FA-3C97-A0CA-3598-D844CE89E5E8}"/>
          </ac:cxnSpMkLst>
        </pc:cxnChg>
        <pc:cxnChg chg="mod">
          <ac:chgData name="Peerada Tarasub" userId="ea11e693-c6d9-4ddd-8fda-45fda4343ee5" providerId="ADAL" clId="{0FAFF1E9-373B-45C3-88E6-AFD321CAF050}" dt="2023-03-31T23:27:52.433" v="5393" actId="1038"/>
          <ac:cxnSpMkLst>
            <pc:docMk/>
            <pc:sldMk cId="451652684" sldId="288"/>
            <ac:cxnSpMk id="75" creationId="{7BC17FA7-E061-54D7-62FF-BAA61752123D}"/>
          </ac:cxnSpMkLst>
        </pc:cxnChg>
        <pc:cxnChg chg="mod">
          <ac:chgData name="Peerada Tarasub" userId="ea11e693-c6d9-4ddd-8fda-45fda4343ee5" providerId="ADAL" clId="{0FAFF1E9-373B-45C3-88E6-AFD321CAF050}" dt="2023-03-31T23:27:52.433" v="5393" actId="1038"/>
          <ac:cxnSpMkLst>
            <pc:docMk/>
            <pc:sldMk cId="451652684" sldId="288"/>
            <ac:cxnSpMk id="83" creationId="{81D22D09-07BD-6F4F-BD3A-6AE47157C2CB}"/>
          </ac:cxnSpMkLst>
        </pc:cxnChg>
        <pc:cxnChg chg="mod">
          <ac:chgData name="Peerada Tarasub" userId="ea11e693-c6d9-4ddd-8fda-45fda4343ee5" providerId="ADAL" clId="{0FAFF1E9-373B-45C3-88E6-AFD321CAF050}" dt="2023-03-31T23:26:39.333" v="5384" actId="14100"/>
          <ac:cxnSpMkLst>
            <pc:docMk/>
            <pc:sldMk cId="451652684" sldId="288"/>
            <ac:cxnSpMk id="89" creationId="{2770077C-CA86-4091-CF52-D378810F8966}"/>
          </ac:cxnSpMkLst>
        </pc:cxnChg>
      </pc:sldChg>
      <pc:sldChg chg="addSp delSp modSp add mod modNotesTx">
        <pc:chgData name="Peerada Tarasub" userId="ea11e693-c6d9-4ddd-8fda-45fda4343ee5" providerId="ADAL" clId="{0FAFF1E9-373B-45C3-88E6-AFD321CAF050}" dt="2023-03-31T21:52:56.557" v="5358" actId="20577"/>
        <pc:sldMkLst>
          <pc:docMk/>
          <pc:sldMk cId="3379889942" sldId="289"/>
        </pc:sldMkLst>
        <pc:spChg chg="mod">
          <ac:chgData name="Peerada Tarasub" userId="ea11e693-c6d9-4ddd-8fda-45fda4343ee5" providerId="ADAL" clId="{0FAFF1E9-373B-45C3-88E6-AFD321CAF050}" dt="2023-03-31T19:53:50.252" v="1883" actId="20577"/>
          <ac:spMkLst>
            <pc:docMk/>
            <pc:sldMk cId="3379889942" sldId="289"/>
            <ac:spMk id="2" creationId="{32DBA0B1-9181-191B-B71A-77B9BE9236E3}"/>
          </ac:spMkLst>
        </pc:spChg>
        <pc:spChg chg="del">
          <ac:chgData name="Peerada Tarasub" userId="ea11e693-c6d9-4ddd-8fda-45fda4343ee5" providerId="ADAL" clId="{0FAFF1E9-373B-45C3-88E6-AFD321CAF050}" dt="2023-03-31T19:53:59.343" v="1884" actId="478"/>
          <ac:spMkLst>
            <pc:docMk/>
            <pc:sldMk cId="3379889942" sldId="289"/>
            <ac:spMk id="3" creationId="{5AD12A83-63D4-CD59-D9BC-204F0C7E7528}"/>
          </ac:spMkLst>
        </pc:spChg>
        <pc:spChg chg="add mod">
          <ac:chgData name="Peerada Tarasub" userId="ea11e693-c6d9-4ddd-8fda-45fda4343ee5" providerId="ADAL" clId="{0FAFF1E9-373B-45C3-88E6-AFD321CAF050}" dt="2023-03-31T21:52:56.557" v="5358" actId="20577"/>
          <ac:spMkLst>
            <pc:docMk/>
            <pc:sldMk cId="3379889942" sldId="289"/>
            <ac:spMk id="5" creationId="{231EB209-76C0-7FF9-E87E-E48103EA015D}"/>
          </ac:spMkLst>
        </pc:spChg>
        <pc:spChg chg="add mod">
          <ac:chgData name="Peerada Tarasub" userId="ea11e693-c6d9-4ddd-8fda-45fda4343ee5" providerId="ADAL" clId="{0FAFF1E9-373B-45C3-88E6-AFD321CAF050}" dt="2023-03-31T21:15:21.309" v="4693" actId="20577"/>
          <ac:spMkLst>
            <pc:docMk/>
            <pc:sldMk cId="3379889942" sldId="289"/>
            <ac:spMk id="6" creationId="{52026DA5-BF6E-14F5-8719-DA90B80979D2}"/>
          </ac:spMkLst>
        </pc:spChg>
        <pc:spChg chg="mod">
          <ac:chgData name="Peerada Tarasub" userId="ea11e693-c6d9-4ddd-8fda-45fda4343ee5" providerId="ADAL" clId="{0FAFF1E9-373B-45C3-88E6-AFD321CAF050}" dt="2023-03-31T19:54:10.385" v="1887" actId="1076"/>
          <ac:spMkLst>
            <pc:docMk/>
            <pc:sldMk cId="3379889942" sldId="289"/>
            <ac:spMk id="12" creationId="{5F0ADD73-7CAE-DC54-D690-9846BB66BE11}"/>
          </ac:spMkLst>
        </pc:spChg>
        <pc:spChg chg="mod">
          <ac:chgData name="Peerada Tarasub" userId="ea11e693-c6d9-4ddd-8fda-45fda4343ee5" providerId="ADAL" clId="{0FAFF1E9-373B-45C3-88E6-AFD321CAF050}" dt="2023-03-31T19:54:01.363" v="1885" actId="20577"/>
          <ac:spMkLst>
            <pc:docMk/>
            <pc:sldMk cId="3379889942" sldId="289"/>
            <ac:spMk id="15" creationId="{DA2D0961-E365-2A47-793D-CD4E4D28C4EA}"/>
          </ac:spMkLst>
        </pc:spChg>
        <pc:spChg chg="mod">
          <ac:chgData name="Peerada Tarasub" userId="ea11e693-c6d9-4ddd-8fda-45fda4343ee5" providerId="ADAL" clId="{0FAFF1E9-373B-45C3-88E6-AFD321CAF050}" dt="2023-03-31T20:15:59.589" v="2128" actId="1076"/>
          <ac:spMkLst>
            <pc:docMk/>
            <pc:sldMk cId="3379889942" sldId="289"/>
            <ac:spMk id="16" creationId="{A1708EE9-D0F7-4535-955A-494A472C9483}"/>
          </ac:spMkLst>
        </pc:spChg>
        <pc:spChg chg="mod">
          <ac:chgData name="Peerada Tarasub" userId="ea11e693-c6d9-4ddd-8fda-45fda4343ee5" providerId="ADAL" clId="{0FAFF1E9-373B-45C3-88E6-AFD321CAF050}" dt="2023-03-31T19:54:02.673" v="1886" actId="20577"/>
          <ac:spMkLst>
            <pc:docMk/>
            <pc:sldMk cId="3379889942" sldId="289"/>
            <ac:spMk id="19" creationId="{2F1203C4-5708-7097-2C5F-E34E488A203D}"/>
          </ac:spMkLst>
        </pc:spChg>
        <pc:grpChg chg="del">
          <ac:chgData name="Peerada Tarasub" userId="ea11e693-c6d9-4ddd-8fda-45fda4343ee5" providerId="ADAL" clId="{0FAFF1E9-373B-45C3-88E6-AFD321CAF050}" dt="2023-03-31T19:53:59.343" v="1884" actId="478"/>
          <ac:grpSpMkLst>
            <pc:docMk/>
            <pc:sldMk cId="3379889942" sldId="289"/>
            <ac:grpSpMk id="9" creationId="{2E89DA09-9BD0-EFEB-4D79-3EBA129E640B}"/>
          </ac:grpSpMkLst>
        </pc:grpChg>
        <pc:grpChg chg="mod">
          <ac:chgData name="Peerada Tarasub" userId="ea11e693-c6d9-4ddd-8fda-45fda4343ee5" providerId="ADAL" clId="{0FAFF1E9-373B-45C3-88E6-AFD321CAF050}" dt="2023-03-31T19:54:10.385" v="1887" actId="1076"/>
          <ac:grpSpMkLst>
            <pc:docMk/>
            <pc:sldMk cId="3379889942" sldId="289"/>
            <ac:grpSpMk id="13" creationId="{092359EA-10AB-B066-CEC8-FBF411D6E785}"/>
          </ac:grpSpMkLst>
        </pc:grpChg>
        <pc:grpChg chg="mod">
          <ac:chgData name="Peerada Tarasub" userId="ea11e693-c6d9-4ddd-8fda-45fda4343ee5" providerId="ADAL" clId="{0FAFF1E9-373B-45C3-88E6-AFD321CAF050}" dt="2023-03-31T20:15:59.589" v="2128" actId="1076"/>
          <ac:grpSpMkLst>
            <pc:docMk/>
            <pc:sldMk cId="3379889942" sldId="289"/>
            <ac:grpSpMk id="17" creationId="{16E44372-3DFD-ABBC-7AAD-11A1E4B68A39}"/>
          </ac:grpSpMkLst>
        </pc:grpChg>
        <pc:graphicFrameChg chg="del">
          <ac:chgData name="Peerada Tarasub" userId="ea11e693-c6d9-4ddd-8fda-45fda4343ee5" providerId="ADAL" clId="{0FAFF1E9-373B-45C3-88E6-AFD321CAF050}" dt="2023-03-31T19:53:59.343" v="1884" actId="478"/>
          <ac:graphicFrameMkLst>
            <pc:docMk/>
            <pc:sldMk cId="3379889942" sldId="289"/>
            <ac:graphicFrameMk id="20" creationId="{D571BBD3-F76D-0F29-A7C6-C2945A945669}"/>
          </ac:graphicFrameMkLst>
        </pc:graphicFrameChg>
      </pc:sldChg>
      <pc:sldChg chg="modNotesTx">
        <pc:chgData name="Peerada Tarasub" userId="ea11e693-c6d9-4ddd-8fda-45fda4343ee5" providerId="ADAL" clId="{0FAFF1E9-373B-45C3-88E6-AFD321CAF050}" dt="2023-03-31T21:50:12.587" v="5327" actId="20577"/>
        <pc:sldMkLst>
          <pc:docMk/>
          <pc:sldMk cId="1287467942" sldId="290"/>
        </pc:sldMkLst>
      </pc:sldChg>
      <pc:sldChg chg="modSp mod modNotesTx">
        <pc:chgData name="Peerada Tarasub" userId="ea11e693-c6d9-4ddd-8fda-45fda4343ee5" providerId="ADAL" clId="{0FAFF1E9-373B-45C3-88E6-AFD321CAF050}" dt="2023-03-31T21:50:05.392" v="5319" actId="20577"/>
        <pc:sldMkLst>
          <pc:docMk/>
          <pc:sldMk cId="1361542426" sldId="292"/>
        </pc:sldMkLst>
        <pc:spChg chg="mod">
          <ac:chgData name="Peerada Tarasub" userId="ea11e693-c6d9-4ddd-8fda-45fda4343ee5" providerId="ADAL" clId="{0FAFF1E9-373B-45C3-88E6-AFD321CAF050}" dt="2023-03-31T21:17:31.985" v="4723" actId="1037"/>
          <ac:spMkLst>
            <pc:docMk/>
            <pc:sldMk cId="1361542426" sldId="292"/>
            <ac:spMk id="6" creationId="{A6F20833-535A-551B-CFC0-CDE92DCAB7B2}"/>
          </ac:spMkLst>
        </pc:spChg>
        <pc:spChg chg="mod">
          <ac:chgData name="Peerada Tarasub" userId="ea11e693-c6d9-4ddd-8fda-45fda4343ee5" providerId="ADAL" clId="{0FAFF1E9-373B-45C3-88E6-AFD321CAF050}" dt="2023-03-31T21:17:31.985" v="4723" actId="1037"/>
          <ac:spMkLst>
            <pc:docMk/>
            <pc:sldMk cId="1361542426" sldId="292"/>
            <ac:spMk id="8" creationId="{8CB9FF7B-FB46-31A0-9153-89AC7CFF2169}"/>
          </ac:spMkLst>
        </pc:spChg>
        <pc:spChg chg="mod">
          <ac:chgData name="Peerada Tarasub" userId="ea11e693-c6d9-4ddd-8fda-45fda4343ee5" providerId="ADAL" clId="{0FAFF1E9-373B-45C3-88E6-AFD321CAF050}" dt="2023-03-31T21:17:31.985" v="4723" actId="1037"/>
          <ac:spMkLst>
            <pc:docMk/>
            <pc:sldMk cId="1361542426" sldId="292"/>
            <ac:spMk id="10" creationId="{D865AF3E-90FA-6A2E-5570-8E382C05287C}"/>
          </ac:spMkLst>
        </pc:spChg>
        <pc:spChg chg="mod">
          <ac:chgData name="Peerada Tarasub" userId="ea11e693-c6d9-4ddd-8fda-45fda4343ee5" providerId="ADAL" clId="{0FAFF1E9-373B-45C3-88E6-AFD321CAF050}" dt="2023-03-31T21:17:31.985" v="4723" actId="1037"/>
          <ac:spMkLst>
            <pc:docMk/>
            <pc:sldMk cId="1361542426" sldId="292"/>
            <ac:spMk id="13" creationId="{B00B52F7-F122-BC82-C0F0-652132476AFA}"/>
          </ac:spMkLst>
        </pc:spChg>
        <pc:spChg chg="mod">
          <ac:chgData name="Peerada Tarasub" userId="ea11e693-c6d9-4ddd-8fda-45fda4343ee5" providerId="ADAL" clId="{0FAFF1E9-373B-45C3-88E6-AFD321CAF050}" dt="2023-03-31T21:17:31.985" v="4723" actId="1037"/>
          <ac:spMkLst>
            <pc:docMk/>
            <pc:sldMk cId="1361542426" sldId="292"/>
            <ac:spMk id="15" creationId="{DE1AF5A9-53AB-73A0-0A12-57ED58BF1BF1}"/>
          </ac:spMkLst>
        </pc:spChg>
        <pc:picChg chg="mod">
          <ac:chgData name="Peerada Tarasub" userId="ea11e693-c6d9-4ddd-8fda-45fda4343ee5" providerId="ADAL" clId="{0FAFF1E9-373B-45C3-88E6-AFD321CAF050}" dt="2023-03-31T21:17:31.985" v="4723" actId="1037"/>
          <ac:picMkLst>
            <pc:docMk/>
            <pc:sldMk cId="1361542426" sldId="292"/>
            <ac:picMk id="3" creationId="{8DC3917C-870F-4288-8CFF-990DB14E0F2F}"/>
          </ac:picMkLst>
        </pc:picChg>
        <pc:picChg chg="mod">
          <ac:chgData name="Peerada Tarasub" userId="ea11e693-c6d9-4ddd-8fda-45fda4343ee5" providerId="ADAL" clId="{0FAFF1E9-373B-45C3-88E6-AFD321CAF050}" dt="2023-03-31T21:17:31.985" v="4723" actId="1037"/>
          <ac:picMkLst>
            <pc:docMk/>
            <pc:sldMk cId="1361542426" sldId="292"/>
            <ac:picMk id="9" creationId="{A607A004-7DDA-63AB-FD4B-8DCF03EEF101}"/>
          </ac:picMkLst>
        </pc:picChg>
        <pc:picChg chg="mod">
          <ac:chgData name="Peerada Tarasub" userId="ea11e693-c6d9-4ddd-8fda-45fda4343ee5" providerId="ADAL" clId="{0FAFF1E9-373B-45C3-88E6-AFD321CAF050}" dt="2023-03-31T21:17:31.985" v="4723" actId="1037"/>
          <ac:picMkLst>
            <pc:docMk/>
            <pc:sldMk cId="1361542426" sldId="292"/>
            <ac:picMk id="14" creationId="{AD147509-CCD0-D467-5AB6-B9E05F393815}"/>
          </ac:picMkLst>
        </pc:picChg>
      </pc:sldChg>
      <pc:sldChg chg="addSp delSp modSp add mod modNotesTx">
        <pc:chgData name="Peerada Tarasub" userId="ea11e693-c6d9-4ddd-8fda-45fda4343ee5" providerId="ADAL" clId="{0FAFF1E9-373B-45C3-88E6-AFD321CAF050}" dt="2023-03-31T23:29:09.446" v="5399" actId="1076"/>
        <pc:sldMkLst>
          <pc:docMk/>
          <pc:sldMk cId="3011817701" sldId="295"/>
        </pc:sldMkLst>
        <pc:spChg chg="add mod">
          <ac:chgData name="Peerada Tarasub" userId="ea11e693-c6d9-4ddd-8fda-45fda4343ee5" providerId="ADAL" clId="{0FAFF1E9-373B-45C3-88E6-AFD321CAF050}" dt="2023-03-31T21:36:56.674" v="4999" actId="1076"/>
          <ac:spMkLst>
            <pc:docMk/>
            <pc:sldMk cId="3011817701" sldId="295"/>
            <ac:spMk id="3" creationId="{618D70D0-9520-CAB1-6F89-C31BFFC38F4A}"/>
          </ac:spMkLst>
        </pc:spChg>
        <pc:spChg chg="mod">
          <ac:chgData name="Peerada Tarasub" userId="ea11e693-c6d9-4ddd-8fda-45fda4343ee5" providerId="ADAL" clId="{0FAFF1E9-373B-45C3-88E6-AFD321CAF050}" dt="2023-03-31T20:46:47.414" v="4138" actId="20577"/>
          <ac:spMkLst>
            <pc:docMk/>
            <pc:sldMk cId="3011817701" sldId="295"/>
            <ac:spMk id="7" creationId="{48E50609-07AC-9B73-4D41-4844DD79AED4}"/>
          </ac:spMkLst>
        </pc:spChg>
        <pc:spChg chg="mod">
          <ac:chgData name="Peerada Tarasub" userId="ea11e693-c6d9-4ddd-8fda-45fda4343ee5" providerId="ADAL" clId="{0FAFF1E9-373B-45C3-88E6-AFD321CAF050}" dt="2023-03-31T20:47:36.057" v="4159" actId="113"/>
          <ac:spMkLst>
            <pc:docMk/>
            <pc:sldMk cId="3011817701" sldId="295"/>
            <ac:spMk id="8" creationId="{DCC6191F-B25A-494F-12C5-60BCDFFD540E}"/>
          </ac:spMkLst>
        </pc:spChg>
        <pc:spChg chg="add mod">
          <ac:chgData name="Peerada Tarasub" userId="ea11e693-c6d9-4ddd-8fda-45fda4343ee5" providerId="ADAL" clId="{0FAFF1E9-373B-45C3-88E6-AFD321CAF050}" dt="2023-03-31T21:29:04.834" v="4821"/>
          <ac:spMkLst>
            <pc:docMk/>
            <pc:sldMk cId="3011817701" sldId="295"/>
            <ac:spMk id="9" creationId="{D7CBE077-0551-3B77-661A-B0D36CB1FF49}"/>
          </ac:spMkLst>
        </pc:spChg>
        <pc:spChg chg="add mod">
          <ac:chgData name="Peerada Tarasub" userId="ea11e693-c6d9-4ddd-8fda-45fda4343ee5" providerId="ADAL" clId="{0FAFF1E9-373B-45C3-88E6-AFD321CAF050}" dt="2023-03-31T21:29:04.834" v="4821"/>
          <ac:spMkLst>
            <pc:docMk/>
            <pc:sldMk cId="3011817701" sldId="295"/>
            <ac:spMk id="10" creationId="{10BD3490-11A5-60A6-B609-ED731562D104}"/>
          </ac:spMkLst>
        </pc:spChg>
        <pc:spChg chg="add mod">
          <ac:chgData name="Peerada Tarasub" userId="ea11e693-c6d9-4ddd-8fda-45fda4343ee5" providerId="ADAL" clId="{0FAFF1E9-373B-45C3-88E6-AFD321CAF050}" dt="2023-03-31T21:37:23.887" v="5002" actId="1076"/>
          <ac:spMkLst>
            <pc:docMk/>
            <pc:sldMk cId="3011817701" sldId="295"/>
            <ac:spMk id="11" creationId="{3C9C8C1F-23F6-6E77-FCC7-FA7EAEE54C11}"/>
          </ac:spMkLst>
        </pc:spChg>
        <pc:spChg chg="add mod">
          <ac:chgData name="Peerada Tarasub" userId="ea11e693-c6d9-4ddd-8fda-45fda4343ee5" providerId="ADAL" clId="{0FAFF1E9-373B-45C3-88E6-AFD321CAF050}" dt="2023-03-31T21:44:07.811" v="5172" actId="1038"/>
          <ac:spMkLst>
            <pc:docMk/>
            <pc:sldMk cId="3011817701" sldId="295"/>
            <ac:spMk id="12" creationId="{B4308E4C-67E4-9762-4B8E-A4EEF49732B8}"/>
          </ac:spMkLst>
        </pc:spChg>
        <pc:spChg chg="del">
          <ac:chgData name="Peerada Tarasub" userId="ea11e693-c6d9-4ddd-8fda-45fda4343ee5" providerId="ADAL" clId="{0FAFF1E9-373B-45C3-88E6-AFD321CAF050}" dt="2023-03-31T20:48:03.034" v="4160" actId="478"/>
          <ac:spMkLst>
            <pc:docMk/>
            <pc:sldMk cId="3011817701" sldId="295"/>
            <ac:spMk id="13" creationId="{968A9E94-1D94-0D15-7DBB-AC1FFCCFA505}"/>
          </ac:spMkLst>
        </pc:spChg>
        <pc:spChg chg="del">
          <ac:chgData name="Peerada Tarasub" userId="ea11e693-c6d9-4ddd-8fda-45fda4343ee5" providerId="ADAL" clId="{0FAFF1E9-373B-45C3-88E6-AFD321CAF050}" dt="2023-03-31T20:48:03.034" v="4160" actId="478"/>
          <ac:spMkLst>
            <pc:docMk/>
            <pc:sldMk cId="3011817701" sldId="295"/>
            <ac:spMk id="14" creationId="{F78FF781-15C0-F2CA-438B-297A4354B666}"/>
          </ac:spMkLst>
        </pc:spChg>
        <pc:spChg chg="add mod">
          <ac:chgData name="Peerada Tarasub" userId="ea11e693-c6d9-4ddd-8fda-45fda4343ee5" providerId="ADAL" clId="{0FAFF1E9-373B-45C3-88E6-AFD321CAF050}" dt="2023-03-31T21:44:07.811" v="5172" actId="1038"/>
          <ac:spMkLst>
            <pc:docMk/>
            <pc:sldMk cId="3011817701" sldId="295"/>
            <ac:spMk id="15" creationId="{DA4666A5-DE1A-372E-175C-4BA7011F7556}"/>
          </ac:spMkLst>
        </pc:spChg>
        <pc:spChg chg="add mod">
          <ac:chgData name="Peerada Tarasub" userId="ea11e693-c6d9-4ddd-8fda-45fda4343ee5" providerId="ADAL" clId="{0FAFF1E9-373B-45C3-88E6-AFD321CAF050}" dt="2023-03-31T21:44:07.811" v="5172" actId="1038"/>
          <ac:spMkLst>
            <pc:docMk/>
            <pc:sldMk cId="3011817701" sldId="295"/>
            <ac:spMk id="18" creationId="{65516581-925C-29D2-2F9C-7DD6685B457A}"/>
          </ac:spMkLst>
        </pc:spChg>
        <pc:spChg chg="del">
          <ac:chgData name="Peerada Tarasub" userId="ea11e693-c6d9-4ddd-8fda-45fda4343ee5" providerId="ADAL" clId="{0FAFF1E9-373B-45C3-88E6-AFD321CAF050}" dt="2023-03-31T20:48:03.034" v="4160" actId="478"/>
          <ac:spMkLst>
            <pc:docMk/>
            <pc:sldMk cId="3011817701" sldId="295"/>
            <ac:spMk id="19" creationId="{26603546-AAC7-7664-88B3-8327F5CD1C42}"/>
          </ac:spMkLst>
        </pc:spChg>
        <pc:spChg chg="add del mod">
          <ac:chgData name="Peerada Tarasub" userId="ea11e693-c6d9-4ddd-8fda-45fda4343ee5" providerId="ADAL" clId="{0FAFF1E9-373B-45C3-88E6-AFD321CAF050}" dt="2023-03-31T21:30:10.421" v="4849" actId="478"/>
          <ac:spMkLst>
            <pc:docMk/>
            <pc:sldMk cId="3011817701" sldId="295"/>
            <ac:spMk id="20" creationId="{281AD902-E2CC-06F6-9506-AD16D4104D28}"/>
          </ac:spMkLst>
        </pc:spChg>
        <pc:spChg chg="add del mod">
          <ac:chgData name="Peerada Tarasub" userId="ea11e693-c6d9-4ddd-8fda-45fda4343ee5" providerId="ADAL" clId="{0FAFF1E9-373B-45C3-88E6-AFD321CAF050}" dt="2023-03-31T21:30:10.421" v="4849" actId="478"/>
          <ac:spMkLst>
            <pc:docMk/>
            <pc:sldMk cId="3011817701" sldId="295"/>
            <ac:spMk id="21" creationId="{C460DFC8-9632-F278-37F3-5208DD8CB22A}"/>
          </ac:spMkLst>
        </pc:spChg>
        <pc:spChg chg="add del mod">
          <ac:chgData name="Peerada Tarasub" userId="ea11e693-c6d9-4ddd-8fda-45fda4343ee5" providerId="ADAL" clId="{0FAFF1E9-373B-45C3-88E6-AFD321CAF050}" dt="2023-03-31T21:30:10.421" v="4849" actId="478"/>
          <ac:spMkLst>
            <pc:docMk/>
            <pc:sldMk cId="3011817701" sldId="295"/>
            <ac:spMk id="22" creationId="{122C8AF9-2BDC-A864-DD0D-17A1CB144442}"/>
          </ac:spMkLst>
        </pc:spChg>
        <pc:spChg chg="del">
          <ac:chgData name="Peerada Tarasub" userId="ea11e693-c6d9-4ddd-8fda-45fda4343ee5" providerId="ADAL" clId="{0FAFF1E9-373B-45C3-88E6-AFD321CAF050}" dt="2023-03-31T20:48:03.034" v="4160" actId="478"/>
          <ac:spMkLst>
            <pc:docMk/>
            <pc:sldMk cId="3011817701" sldId="295"/>
            <ac:spMk id="23" creationId="{7292E821-B9A8-B722-6CB7-133C6BAEBD3A}"/>
          </ac:spMkLst>
        </pc:spChg>
        <pc:spChg chg="add del mod">
          <ac:chgData name="Peerada Tarasub" userId="ea11e693-c6d9-4ddd-8fda-45fda4343ee5" providerId="ADAL" clId="{0FAFF1E9-373B-45C3-88E6-AFD321CAF050}" dt="2023-03-31T21:30:10.421" v="4849" actId="478"/>
          <ac:spMkLst>
            <pc:docMk/>
            <pc:sldMk cId="3011817701" sldId="295"/>
            <ac:spMk id="24" creationId="{D85CF28F-74C4-4158-8C85-B5949D4A6A63}"/>
          </ac:spMkLst>
        </pc:spChg>
        <pc:spChg chg="add del mod">
          <ac:chgData name="Peerada Tarasub" userId="ea11e693-c6d9-4ddd-8fda-45fda4343ee5" providerId="ADAL" clId="{0FAFF1E9-373B-45C3-88E6-AFD321CAF050}" dt="2023-03-31T21:30:10.421" v="4849" actId="478"/>
          <ac:spMkLst>
            <pc:docMk/>
            <pc:sldMk cId="3011817701" sldId="295"/>
            <ac:spMk id="25" creationId="{CEED63C0-321D-3423-D824-F7AB91F8DB7F}"/>
          </ac:spMkLst>
        </pc:spChg>
        <pc:spChg chg="del">
          <ac:chgData name="Peerada Tarasub" userId="ea11e693-c6d9-4ddd-8fda-45fda4343ee5" providerId="ADAL" clId="{0FAFF1E9-373B-45C3-88E6-AFD321CAF050}" dt="2023-03-31T20:48:03.034" v="4160" actId="478"/>
          <ac:spMkLst>
            <pc:docMk/>
            <pc:sldMk cId="3011817701" sldId="295"/>
            <ac:spMk id="26" creationId="{455EFF97-FA82-B3DA-FC0B-8A4AD287702F}"/>
          </ac:spMkLst>
        </pc:spChg>
        <pc:spChg chg="del">
          <ac:chgData name="Peerada Tarasub" userId="ea11e693-c6d9-4ddd-8fda-45fda4343ee5" providerId="ADAL" clId="{0FAFF1E9-373B-45C3-88E6-AFD321CAF050}" dt="2023-03-31T20:48:03.034" v="4160" actId="478"/>
          <ac:spMkLst>
            <pc:docMk/>
            <pc:sldMk cId="3011817701" sldId="295"/>
            <ac:spMk id="27" creationId="{E553623B-EDCF-EC9B-C69E-231994F95A66}"/>
          </ac:spMkLst>
        </pc:spChg>
        <pc:spChg chg="del">
          <ac:chgData name="Peerada Tarasub" userId="ea11e693-c6d9-4ddd-8fda-45fda4343ee5" providerId="ADAL" clId="{0FAFF1E9-373B-45C3-88E6-AFD321CAF050}" dt="2023-03-31T20:48:03.034" v="4160" actId="478"/>
          <ac:spMkLst>
            <pc:docMk/>
            <pc:sldMk cId="3011817701" sldId="295"/>
            <ac:spMk id="28" creationId="{4B45031B-8EA3-DC2B-149D-AF3B9C53332C}"/>
          </ac:spMkLst>
        </pc:spChg>
        <pc:spChg chg="del">
          <ac:chgData name="Peerada Tarasub" userId="ea11e693-c6d9-4ddd-8fda-45fda4343ee5" providerId="ADAL" clId="{0FAFF1E9-373B-45C3-88E6-AFD321CAF050}" dt="2023-03-31T20:48:03.034" v="4160" actId="478"/>
          <ac:spMkLst>
            <pc:docMk/>
            <pc:sldMk cId="3011817701" sldId="295"/>
            <ac:spMk id="29" creationId="{CB2B336B-B468-41D9-8B5F-BA5EF704AB7B}"/>
          </ac:spMkLst>
        </pc:spChg>
        <pc:spChg chg="del">
          <ac:chgData name="Peerada Tarasub" userId="ea11e693-c6d9-4ddd-8fda-45fda4343ee5" providerId="ADAL" clId="{0FAFF1E9-373B-45C3-88E6-AFD321CAF050}" dt="2023-03-31T20:48:03.034" v="4160" actId="478"/>
          <ac:spMkLst>
            <pc:docMk/>
            <pc:sldMk cId="3011817701" sldId="295"/>
            <ac:spMk id="30" creationId="{71C5ADD7-3BE7-24A9-347A-9FBAFBC2434A}"/>
          </ac:spMkLst>
        </pc:spChg>
        <pc:spChg chg="del">
          <ac:chgData name="Peerada Tarasub" userId="ea11e693-c6d9-4ddd-8fda-45fda4343ee5" providerId="ADAL" clId="{0FAFF1E9-373B-45C3-88E6-AFD321CAF050}" dt="2023-03-31T20:48:03.034" v="4160" actId="478"/>
          <ac:spMkLst>
            <pc:docMk/>
            <pc:sldMk cId="3011817701" sldId="295"/>
            <ac:spMk id="31" creationId="{4A3E905A-9D33-18E1-C85B-2C40AA147248}"/>
          </ac:spMkLst>
        </pc:spChg>
        <pc:spChg chg="add del mod">
          <ac:chgData name="Peerada Tarasub" userId="ea11e693-c6d9-4ddd-8fda-45fda4343ee5" providerId="ADAL" clId="{0FAFF1E9-373B-45C3-88E6-AFD321CAF050}" dt="2023-03-31T21:30:10.421" v="4849" actId="478"/>
          <ac:spMkLst>
            <pc:docMk/>
            <pc:sldMk cId="3011817701" sldId="295"/>
            <ac:spMk id="32" creationId="{31F63B9C-2898-3C50-4875-F307CCA42B3E}"/>
          </ac:spMkLst>
        </pc:spChg>
        <pc:spChg chg="del">
          <ac:chgData name="Peerada Tarasub" userId="ea11e693-c6d9-4ddd-8fda-45fda4343ee5" providerId="ADAL" clId="{0FAFF1E9-373B-45C3-88E6-AFD321CAF050}" dt="2023-03-31T20:48:03.034" v="4160" actId="478"/>
          <ac:spMkLst>
            <pc:docMk/>
            <pc:sldMk cId="3011817701" sldId="295"/>
            <ac:spMk id="33" creationId="{F36F7DD9-F382-FBF5-347D-8CD1EDE7BAE6}"/>
          </ac:spMkLst>
        </pc:spChg>
        <pc:spChg chg="del">
          <ac:chgData name="Peerada Tarasub" userId="ea11e693-c6d9-4ddd-8fda-45fda4343ee5" providerId="ADAL" clId="{0FAFF1E9-373B-45C3-88E6-AFD321CAF050}" dt="2023-03-31T20:48:03.034" v="4160" actId="478"/>
          <ac:spMkLst>
            <pc:docMk/>
            <pc:sldMk cId="3011817701" sldId="295"/>
            <ac:spMk id="35" creationId="{C0D474F9-D52C-D28D-A5D2-B9A0EE34694B}"/>
          </ac:spMkLst>
        </pc:spChg>
        <pc:spChg chg="add del mod">
          <ac:chgData name="Peerada Tarasub" userId="ea11e693-c6d9-4ddd-8fda-45fda4343ee5" providerId="ADAL" clId="{0FAFF1E9-373B-45C3-88E6-AFD321CAF050}" dt="2023-03-31T21:30:10.421" v="4849" actId="478"/>
          <ac:spMkLst>
            <pc:docMk/>
            <pc:sldMk cId="3011817701" sldId="295"/>
            <ac:spMk id="36" creationId="{82EA020A-2910-1E89-62E2-6AB0D35CD850}"/>
          </ac:spMkLst>
        </pc:spChg>
        <pc:spChg chg="add mod">
          <ac:chgData name="Peerada Tarasub" userId="ea11e693-c6d9-4ddd-8fda-45fda4343ee5" providerId="ADAL" clId="{0FAFF1E9-373B-45C3-88E6-AFD321CAF050}" dt="2023-03-31T21:35:33.773" v="4897" actId="1076"/>
          <ac:spMkLst>
            <pc:docMk/>
            <pc:sldMk cId="3011817701" sldId="295"/>
            <ac:spMk id="37" creationId="{0FA042D3-E1C3-02F2-F88D-746A6C20D005}"/>
          </ac:spMkLst>
        </pc:spChg>
        <pc:spChg chg="add del mod">
          <ac:chgData name="Peerada Tarasub" userId="ea11e693-c6d9-4ddd-8fda-45fda4343ee5" providerId="ADAL" clId="{0FAFF1E9-373B-45C3-88E6-AFD321CAF050}" dt="2023-03-31T21:32:27.706" v="4851" actId="478"/>
          <ac:spMkLst>
            <pc:docMk/>
            <pc:sldMk cId="3011817701" sldId="295"/>
            <ac:spMk id="39" creationId="{2253E01D-FDDE-32C0-D203-74334B136FF4}"/>
          </ac:spMkLst>
        </pc:spChg>
        <pc:spChg chg="add mod">
          <ac:chgData name="Peerada Tarasub" userId="ea11e693-c6d9-4ddd-8fda-45fda4343ee5" providerId="ADAL" clId="{0FAFF1E9-373B-45C3-88E6-AFD321CAF050}" dt="2023-03-31T21:29:04.834" v="4821"/>
          <ac:spMkLst>
            <pc:docMk/>
            <pc:sldMk cId="3011817701" sldId="295"/>
            <ac:spMk id="40" creationId="{2DECA954-0776-9E1E-7126-06ABE8B2BC43}"/>
          </ac:spMkLst>
        </pc:spChg>
        <pc:spChg chg="add mod">
          <ac:chgData name="Peerada Tarasub" userId="ea11e693-c6d9-4ddd-8fda-45fda4343ee5" providerId="ADAL" clId="{0FAFF1E9-373B-45C3-88E6-AFD321CAF050}" dt="2023-03-31T21:29:04.834" v="4821"/>
          <ac:spMkLst>
            <pc:docMk/>
            <pc:sldMk cId="3011817701" sldId="295"/>
            <ac:spMk id="41" creationId="{2D625DBA-90BB-DE0B-5CE0-973887FD68CB}"/>
          </ac:spMkLst>
        </pc:spChg>
        <pc:spChg chg="add del mod">
          <ac:chgData name="Peerada Tarasub" userId="ea11e693-c6d9-4ddd-8fda-45fda4343ee5" providerId="ADAL" clId="{0FAFF1E9-373B-45C3-88E6-AFD321CAF050}" dt="2023-03-31T21:34:28.483" v="4868" actId="478"/>
          <ac:spMkLst>
            <pc:docMk/>
            <pc:sldMk cId="3011817701" sldId="295"/>
            <ac:spMk id="42" creationId="{019F1E37-621B-18F5-1117-1EB36F734C7B}"/>
          </ac:spMkLst>
        </pc:spChg>
        <pc:spChg chg="del">
          <ac:chgData name="Peerada Tarasub" userId="ea11e693-c6d9-4ddd-8fda-45fda4343ee5" providerId="ADAL" clId="{0FAFF1E9-373B-45C3-88E6-AFD321CAF050}" dt="2023-03-31T20:48:03.034" v="4160" actId="478"/>
          <ac:spMkLst>
            <pc:docMk/>
            <pc:sldMk cId="3011817701" sldId="295"/>
            <ac:spMk id="43" creationId="{EB3957D2-6A26-6A90-7C90-6C3E4664477D}"/>
          </ac:spMkLst>
        </pc:spChg>
        <pc:spChg chg="del">
          <ac:chgData name="Peerada Tarasub" userId="ea11e693-c6d9-4ddd-8fda-45fda4343ee5" providerId="ADAL" clId="{0FAFF1E9-373B-45C3-88E6-AFD321CAF050}" dt="2023-03-31T20:48:03.034" v="4160" actId="478"/>
          <ac:spMkLst>
            <pc:docMk/>
            <pc:sldMk cId="3011817701" sldId="295"/>
            <ac:spMk id="44" creationId="{B2B6E73D-AFB4-8982-62F1-7B7D16DB008F}"/>
          </ac:spMkLst>
        </pc:spChg>
        <pc:spChg chg="del">
          <ac:chgData name="Peerada Tarasub" userId="ea11e693-c6d9-4ddd-8fda-45fda4343ee5" providerId="ADAL" clId="{0FAFF1E9-373B-45C3-88E6-AFD321CAF050}" dt="2023-03-31T20:48:03.034" v="4160" actId="478"/>
          <ac:spMkLst>
            <pc:docMk/>
            <pc:sldMk cId="3011817701" sldId="295"/>
            <ac:spMk id="45" creationId="{5EE79293-1033-DEBC-AB44-A3DCB8218AAB}"/>
          </ac:spMkLst>
        </pc:spChg>
        <pc:spChg chg="del">
          <ac:chgData name="Peerada Tarasub" userId="ea11e693-c6d9-4ddd-8fda-45fda4343ee5" providerId="ADAL" clId="{0FAFF1E9-373B-45C3-88E6-AFD321CAF050}" dt="2023-03-31T20:48:03.034" v="4160" actId="478"/>
          <ac:spMkLst>
            <pc:docMk/>
            <pc:sldMk cId="3011817701" sldId="295"/>
            <ac:spMk id="46" creationId="{78F8DB43-A162-FCE6-D347-CEC15707B444}"/>
          </ac:spMkLst>
        </pc:spChg>
        <pc:spChg chg="del">
          <ac:chgData name="Peerada Tarasub" userId="ea11e693-c6d9-4ddd-8fda-45fda4343ee5" providerId="ADAL" clId="{0FAFF1E9-373B-45C3-88E6-AFD321CAF050}" dt="2023-03-31T20:48:03.034" v="4160" actId="478"/>
          <ac:spMkLst>
            <pc:docMk/>
            <pc:sldMk cId="3011817701" sldId="295"/>
            <ac:spMk id="47" creationId="{89A3A398-009D-EAE4-8A5C-78306F308D6F}"/>
          </ac:spMkLst>
        </pc:spChg>
        <pc:spChg chg="add del mod">
          <ac:chgData name="Peerada Tarasub" userId="ea11e693-c6d9-4ddd-8fda-45fda4343ee5" providerId="ADAL" clId="{0FAFF1E9-373B-45C3-88E6-AFD321CAF050}" dt="2023-03-31T21:36:04.016" v="4917" actId="20577"/>
          <ac:spMkLst>
            <pc:docMk/>
            <pc:sldMk cId="3011817701" sldId="295"/>
            <ac:spMk id="50" creationId="{D9B8EA17-4F55-CC2C-354B-34C0D1D563D0}"/>
          </ac:spMkLst>
        </pc:spChg>
        <pc:spChg chg="add mod">
          <ac:chgData name="Peerada Tarasub" userId="ea11e693-c6d9-4ddd-8fda-45fda4343ee5" providerId="ADAL" clId="{0FAFF1E9-373B-45C3-88E6-AFD321CAF050}" dt="2023-03-31T21:29:04.834" v="4821"/>
          <ac:spMkLst>
            <pc:docMk/>
            <pc:sldMk cId="3011817701" sldId="295"/>
            <ac:spMk id="54" creationId="{EC162007-CC0D-3604-6BBE-3F7A36757FC5}"/>
          </ac:spMkLst>
        </pc:spChg>
        <pc:spChg chg="add mod">
          <ac:chgData name="Peerada Tarasub" userId="ea11e693-c6d9-4ddd-8fda-45fda4343ee5" providerId="ADAL" clId="{0FAFF1E9-373B-45C3-88E6-AFD321CAF050}" dt="2023-03-31T21:29:04.834" v="4821"/>
          <ac:spMkLst>
            <pc:docMk/>
            <pc:sldMk cId="3011817701" sldId="295"/>
            <ac:spMk id="55" creationId="{45F7609C-469E-1563-484D-6FAD26374355}"/>
          </ac:spMkLst>
        </pc:spChg>
        <pc:spChg chg="del">
          <ac:chgData name="Peerada Tarasub" userId="ea11e693-c6d9-4ddd-8fda-45fda4343ee5" providerId="ADAL" clId="{0FAFF1E9-373B-45C3-88E6-AFD321CAF050}" dt="2023-03-31T20:48:03.034" v="4160" actId="478"/>
          <ac:spMkLst>
            <pc:docMk/>
            <pc:sldMk cId="3011817701" sldId="295"/>
            <ac:spMk id="56" creationId="{289F362E-D3B9-61E0-D95D-F3DFEB219A42}"/>
          </ac:spMkLst>
        </pc:spChg>
        <pc:spChg chg="add mod">
          <ac:chgData name="Peerada Tarasub" userId="ea11e693-c6d9-4ddd-8fda-45fda4343ee5" providerId="ADAL" clId="{0FAFF1E9-373B-45C3-88E6-AFD321CAF050}" dt="2023-03-31T21:37:46.920" v="5009" actId="207"/>
          <ac:spMkLst>
            <pc:docMk/>
            <pc:sldMk cId="3011817701" sldId="295"/>
            <ac:spMk id="61" creationId="{21B2E8B8-DC0B-C1F4-B302-7D7E4E7F797D}"/>
          </ac:spMkLst>
        </pc:spChg>
        <pc:spChg chg="add del mod">
          <ac:chgData name="Peerada Tarasub" userId="ea11e693-c6d9-4ddd-8fda-45fda4343ee5" providerId="ADAL" clId="{0FAFF1E9-373B-45C3-88E6-AFD321CAF050}" dt="2023-03-31T21:37:42.677" v="5007" actId="478"/>
          <ac:spMkLst>
            <pc:docMk/>
            <pc:sldMk cId="3011817701" sldId="295"/>
            <ac:spMk id="62" creationId="{0EC0DB8D-AE53-5C49-0860-A15A071CE8B6}"/>
          </ac:spMkLst>
        </pc:spChg>
        <pc:spChg chg="del">
          <ac:chgData name="Peerada Tarasub" userId="ea11e693-c6d9-4ddd-8fda-45fda4343ee5" providerId="ADAL" clId="{0FAFF1E9-373B-45C3-88E6-AFD321CAF050}" dt="2023-03-31T20:48:03.034" v="4160" actId="478"/>
          <ac:spMkLst>
            <pc:docMk/>
            <pc:sldMk cId="3011817701" sldId="295"/>
            <ac:spMk id="78" creationId="{9A5C70C2-3F1B-7A2C-48FC-EBA97AD38510}"/>
          </ac:spMkLst>
        </pc:spChg>
        <pc:spChg chg="del">
          <ac:chgData name="Peerada Tarasub" userId="ea11e693-c6d9-4ddd-8fda-45fda4343ee5" providerId="ADAL" clId="{0FAFF1E9-373B-45C3-88E6-AFD321CAF050}" dt="2023-03-31T20:48:03.034" v="4160" actId="478"/>
          <ac:spMkLst>
            <pc:docMk/>
            <pc:sldMk cId="3011817701" sldId="295"/>
            <ac:spMk id="79" creationId="{763C8049-60D1-90F6-C48D-D5C882386619}"/>
          </ac:spMkLst>
        </pc:spChg>
        <pc:spChg chg="del">
          <ac:chgData name="Peerada Tarasub" userId="ea11e693-c6d9-4ddd-8fda-45fda4343ee5" providerId="ADAL" clId="{0FAFF1E9-373B-45C3-88E6-AFD321CAF050}" dt="2023-03-31T20:48:03.034" v="4160" actId="478"/>
          <ac:spMkLst>
            <pc:docMk/>
            <pc:sldMk cId="3011817701" sldId="295"/>
            <ac:spMk id="80" creationId="{58F0EB12-549D-D25D-DF26-9316BE80A4E7}"/>
          </ac:spMkLst>
        </pc:spChg>
        <pc:spChg chg="add mod">
          <ac:chgData name="Peerada Tarasub" userId="ea11e693-c6d9-4ddd-8fda-45fda4343ee5" providerId="ADAL" clId="{0FAFF1E9-373B-45C3-88E6-AFD321CAF050}" dt="2023-03-31T21:44:07.811" v="5172" actId="1038"/>
          <ac:spMkLst>
            <pc:docMk/>
            <pc:sldMk cId="3011817701" sldId="295"/>
            <ac:spMk id="87" creationId="{900A869F-8CF7-34A3-8103-1526AFAD5D03}"/>
          </ac:spMkLst>
        </pc:spChg>
        <pc:spChg chg="del">
          <ac:chgData name="Peerada Tarasub" userId="ea11e693-c6d9-4ddd-8fda-45fda4343ee5" providerId="ADAL" clId="{0FAFF1E9-373B-45C3-88E6-AFD321CAF050}" dt="2023-03-31T20:48:03.034" v="4160" actId="478"/>
          <ac:spMkLst>
            <pc:docMk/>
            <pc:sldMk cId="3011817701" sldId="295"/>
            <ac:spMk id="88" creationId="{C31C362C-63C3-9ABC-7AB3-58B3A057CD4A}"/>
          </ac:spMkLst>
        </pc:spChg>
        <pc:spChg chg="del">
          <ac:chgData name="Peerada Tarasub" userId="ea11e693-c6d9-4ddd-8fda-45fda4343ee5" providerId="ADAL" clId="{0FAFF1E9-373B-45C3-88E6-AFD321CAF050}" dt="2023-03-31T20:48:03.034" v="4160" actId="478"/>
          <ac:spMkLst>
            <pc:docMk/>
            <pc:sldMk cId="3011817701" sldId="295"/>
            <ac:spMk id="92" creationId="{626BA570-2F62-B911-5987-6F1782D8CE4B}"/>
          </ac:spMkLst>
        </pc:spChg>
        <pc:spChg chg="del">
          <ac:chgData name="Peerada Tarasub" userId="ea11e693-c6d9-4ddd-8fda-45fda4343ee5" providerId="ADAL" clId="{0FAFF1E9-373B-45C3-88E6-AFD321CAF050}" dt="2023-03-31T20:48:03.034" v="4160" actId="478"/>
          <ac:spMkLst>
            <pc:docMk/>
            <pc:sldMk cId="3011817701" sldId="295"/>
            <ac:spMk id="98" creationId="{36DAF8A2-F302-59B0-8C10-AD41FB9A55E9}"/>
          </ac:spMkLst>
        </pc:spChg>
        <pc:spChg chg="del">
          <ac:chgData name="Peerada Tarasub" userId="ea11e693-c6d9-4ddd-8fda-45fda4343ee5" providerId="ADAL" clId="{0FAFF1E9-373B-45C3-88E6-AFD321CAF050}" dt="2023-03-31T20:48:04.550" v="4161" actId="478"/>
          <ac:spMkLst>
            <pc:docMk/>
            <pc:sldMk cId="3011817701" sldId="295"/>
            <ac:spMk id="99" creationId="{B51FBDA2-FB4D-F760-1240-486F637E464B}"/>
          </ac:spMkLst>
        </pc:spChg>
        <pc:graphicFrameChg chg="mod">
          <ac:chgData name="Peerada Tarasub" userId="ea11e693-c6d9-4ddd-8fda-45fda4343ee5" providerId="ADAL" clId="{0FAFF1E9-373B-45C3-88E6-AFD321CAF050}" dt="2023-03-31T23:29:09.446" v="5399" actId="1076"/>
          <ac:graphicFrameMkLst>
            <pc:docMk/>
            <pc:sldMk cId="3011817701" sldId="295"/>
            <ac:graphicFrameMk id="64" creationId="{EEE51C97-494E-9D81-0A3F-4D20E82BC776}"/>
          </ac:graphicFrameMkLst>
        </pc:graphicFrameChg>
        <pc:picChg chg="add del mod">
          <ac:chgData name="Peerada Tarasub" userId="ea11e693-c6d9-4ddd-8fda-45fda4343ee5" providerId="ADAL" clId="{0FAFF1E9-373B-45C3-88E6-AFD321CAF050}" dt="2023-03-31T21:37:40.994" v="5006" actId="478"/>
          <ac:picMkLst>
            <pc:docMk/>
            <pc:sldMk cId="3011817701" sldId="295"/>
            <ac:picMk id="59" creationId="{434D2D46-DF19-653E-7A73-18E413613B7B}"/>
          </ac:picMkLst>
        </pc:picChg>
        <pc:picChg chg="del">
          <ac:chgData name="Peerada Tarasub" userId="ea11e693-c6d9-4ddd-8fda-45fda4343ee5" providerId="ADAL" clId="{0FAFF1E9-373B-45C3-88E6-AFD321CAF050}" dt="2023-03-31T20:48:04.550" v="4161" actId="478"/>
          <ac:picMkLst>
            <pc:docMk/>
            <pc:sldMk cId="3011817701" sldId="295"/>
            <ac:picMk id="1026" creationId="{49E35F3F-13F6-C23B-BE4D-E65694CE1CDA}"/>
          </ac:picMkLst>
        </pc:picChg>
        <pc:picChg chg="del">
          <ac:chgData name="Peerada Tarasub" userId="ea11e693-c6d9-4ddd-8fda-45fda4343ee5" providerId="ADAL" clId="{0FAFF1E9-373B-45C3-88E6-AFD321CAF050}" dt="2023-03-31T20:47:13.569" v="4155" actId="478"/>
          <ac:picMkLst>
            <pc:docMk/>
            <pc:sldMk cId="3011817701" sldId="295"/>
            <ac:picMk id="1028" creationId="{4ED9EF95-9FE0-B423-D9FC-E8FEFE73298F}"/>
          </ac:picMkLst>
        </pc:picChg>
        <pc:cxnChg chg="del mod">
          <ac:chgData name="Peerada Tarasub" userId="ea11e693-c6d9-4ddd-8fda-45fda4343ee5" providerId="ADAL" clId="{0FAFF1E9-373B-45C3-88E6-AFD321CAF050}" dt="2023-03-31T20:48:03.034" v="4160" actId="478"/>
          <ac:cxnSpMkLst>
            <pc:docMk/>
            <pc:sldMk cId="3011817701" sldId="295"/>
            <ac:cxnSpMk id="16" creationId="{087F5CAB-3C7D-A29B-89DB-1CE26E53E225}"/>
          </ac:cxnSpMkLst>
        </pc:cxnChg>
        <pc:cxnChg chg="add mod">
          <ac:chgData name="Peerada Tarasub" userId="ea11e693-c6d9-4ddd-8fda-45fda4343ee5" providerId="ADAL" clId="{0FAFF1E9-373B-45C3-88E6-AFD321CAF050}" dt="2023-03-31T21:44:07.811" v="5172" actId="1038"/>
          <ac:cxnSpMkLst>
            <pc:docMk/>
            <pc:sldMk cId="3011817701" sldId="295"/>
            <ac:cxnSpMk id="17" creationId="{875EFB04-FEC8-E8C9-BFA7-7C9BE8B07718}"/>
          </ac:cxnSpMkLst>
        </pc:cxnChg>
        <pc:cxnChg chg="del mod">
          <ac:chgData name="Peerada Tarasub" userId="ea11e693-c6d9-4ddd-8fda-45fda4343ee5" providerId="ADAL" clId="{0FAFF1E9-373B-45C3-88E6-AFD321CAF050}" dt="2023-03-31T20:48:03.034" v="4160" actId="478"/>
          <ac:cxnSpMkLst>
            <pc:docMk/>
            <pc:sldMk cId="3011817701" sldId="295"/>
            <ac:cxnSpMk id="34" creationId="{1B3C9832-801F-8CD8-91B1-1D33B43D5817}"/>
          </ac:cxnSpMkLst>
        </pc:cxnChg>
        <pc:cxnChg chg="add del mod">
          <ac:chgData name="Peerada Tarasub" userId="ea11e693-c6d9-4ddd-8fda-45fda4343ee5" providerId="ADAL" clId="{0FAFF1E9-373B-45C3-88E6-AFD321CAF050}" dt="2023-03-31T21:32:29.026" v="4852" actId="478"/>
          <ac:cxnSpMkLst>
            <pc:docMk/>
            <pc:sldMk cId="3011817701" sldId="295"/>
            <ac:cxnSpMk id="38" creationId="{B2E6420E-E93C-8EBC-FB19-ACFFD5B7A5E9}"/>
          </ac:cxnSpMkLst>
        </pc:cxnChg>
        <pc:cxnChg chg="del mod">
          <ac:chgData name="Peerada Tarasub" userId="ea11e693-c6d9-4ddd-8fda-45fda4343ee5" providerId="ADAL" clId="{0FAFF1E9-373B-45C3-88E6-AFD321CAF050}" dt="2023-03-31T20:48:03.034" v="4160" actId="478"/>
          <ac:cxnSpMkLst>
            <pc:docMk/>
            <pc:sldMk cId="3011817701" sldId="295"/>
            <ac:cxnSpMk id="48" creationId="{828167E7-35FD-2175-6426-24F796BA02B3}"/>
          </ac:cxnSpMkLst>
        </pc:cxnChg>
        <pc:cxnChg chg="add del mod">
          <ac:chgData name="Peerada Tarasub" userId="ea11e693-c6d9-4ddd-8fda-45fda4343ee5" providerId="ADAL" clId="{0FAFF1E9-373B-45C3-88E6-AFD321CAF050}" dt="2023-03-31T21:34:12.446" v="4866" actId="478"/>
          <ac:cxnSpMkLst>
            <pc:docMk/>
            <pc:sldMk cId="3011817701" sldId="295"/>
            <ac:cxnSpMk id="49" creationId="{CA905322-47D1-3D4F-9406-B389E05C3BC5}"/>
          </ac:cxnSpMkLst>
        </pc:cxnChg>
        <pc:cxnChg chg="add mod">
          <ac:chgData name="Peerada Tarasub" userId="ea11e693-c6d9-4ddd-8fda-45fda4343ee5" providerId="ADAL" clId="{0FAFF1E9-373B-45C3-88E6-AFD321CAF050}" dt="2023-03-31T21:44:10.483" v="5173" actId="14100"/>
          <ac:cxnSpMkLst>
            <pc:docMk/>
            <pc:sldMk cId="3011817701" sldId="295"/>
            <ac:cxnSpMk id="51" creationId="{7CA61B93-A9FB-22FD-A6BD-0765BAA714CB}"/>
          </ac:cxnSpMkLst>
        </pc:cxnChg>
        <pc:cxnChg chg="add del mod">
          <ac:chgData name="Peerada Tarasub" userId="ea11e693-c6d9-4ddd-8fda-45fda4343ee5" providerId="ADAL" clId="{0FAFF1E9-373B-45C3-88E6-AFD321CAF050}" dt="2023-03-31T21:35:02.029" v="4881" actId="478"/>
          <ac:cxnSpMkLst>
            <pc:docMk/>
            <pc:sldMk cId="3011817701" sldId="295"/>
            <ac:cxnSpMk id="52" creationId="{8F019B6F-12B4-0989-31A9-4152A4B422A4}"/>
          </ac:cxnSpMkLst>
        </pc:cxnChg>
        <pc:cxnChg chg="add del mod">
          <ac:chgData name="Peerada Tarasub" userId="ea11e693-c6d9-4ddd-8fda-45fda4343ee5" providerId="ADAL" clId="{0FAFF1E9-373B-45C3-88E6-AFD321CAF050}" dt="2023-03-31T21:35:51.042" v="4899" actId="1076"/>
          <ac:cxnSpMkLst>
            <pc:docMk/>
            <pc:sldMk cId="3011817701" sldId="295"/>
            <ac:cxnSpMk id="53" creationId="{C0513548-2466-3BC0-9823-54BBD54444D5}"/>
          </ac:cxnSpMkLst>
        </pc:cxnChg>
        <pc:cxnChg chg="add mod">
          <ac:chgData name="Peerada Tarasub" userId="ea11e693-c6d9-4ddd-8fda-45fda4343ee5" providerId="ADAL" clId="{0FAFF1E9-373B-45C3-88E6-AFD321CAF050}" dt="2023-03-31T21:37:36.736" v="5005" actId="14100"/>
          <ac:cxnSpMkLst>
            <pc:docMk/>
            <pc:sldMk cId="3011817701" sldId="295"/>
            <ac:cxnSpMk id="57" creationId="{DCA007A0-04DE-8A98-33E5-7AABA5B203E1}"/>
          </ac:cxnSpMkLst>
        </pc:cxnChg>
        <pc:cxnChg chg="del mod">
          <ac:chgData name="Peerada Tarasub" userId="ea11e693-c6d9-4ddd-8fda-45fda4343ee5" providerId="ADAL" clId="{0FAFF1E9-373B-45C3-88E6-AFD321CAF050}" dt="2023-03-31T20:48:03.034" v="4160" actId="478"/>
          <ac:cxnSpMkLst>
            <pc:docMk/>
            <pc:sldMk cId="3011817701" sldId="295"/>
            <ac:cxnSpMk id="58" creationId="{3EB9BF4A-9289-3DCC-44A5-7E643570628E}"/>
          </ac:cxnSpMkLst>
        </pc:cxnChg>
        <pc:cxnChg chg="add mod">
          <ac:chgData name="Peerada Tarasub" userId="ea11e693-c6d9-4ddd-8fda-45fda4343ee5" providerId="ADAL" clId="{0FAFF1E9-373B-45C3-88E6-AFD321CAF050}" dt="2023-03-31T21:37:44.332" v="5008" actId="14100"/>
          <ac:cxnSpMkLst>
            <pc:docMk/>
            <pc:sldMk cId="3011817701" sldId="295"/>
            <ac:cxnSpMk id="60" creationId="{0E0715D3-F0BC-3186-1192-066E94E644B7}"/>
          </ac:cxnSpMkLst>
        </pc:cxnChg>
        <pc:cxnChg chg="del mod">
          <ac:chgData name="Peerada Tarasub" userId="ea11e693-c6d9-4ddd-8fda-45fda4343ee5" providerId="ADAL" clId="{0FAFF1E9-373B-45C3-88E6-AFD321CAF050}" dt="2023-03-31T20:48:03.034" v="4160" actId="478"/>
          <ac:cxnSpMkLst>
            <pc:docMk/>
            <pc:sldMk cId="3011817701" sldId="295"/>
            <ac:cxnSpMk id="69" creationId="{4E6841FA-3C97-A0CA-3598-D844CE89E5E8}"/>
          </ac:cxnSpMkLst>
        </pc:cxnChg>
        <pc:cxnChg chg="del mod">
          <ac:chgData name="Peerada Tarasub" userId="ea11e693-c6d9-4ddd-8fda-45fda4343ee5" providerId="ADAL" clId="{0FAFF1E9-373B-45C3-88E6-AFD321CAF050}" dt="2023-03-31T20:48:03.034" v="4160" actId="478"/>
          <ac:cxnSpMkLst>
            <pc:docMk/>
            <pc:sldMk cId="3011817701" sldId="295"/>
            <ac:cxnSpMk id="75" creationId="{7BC17FA7-E061-54D7-62FF-BAA61752123D}"/>
          </ac:cxnSpMkLst>
        </pc:cxnChg>
        <pc:cxnChg chg="del mod">
          <ac:chgData name="Peerada Tarasub" userId="ea11e693-c6d9-4ddd-8fda-45fda4343ee5" providerId="ADAL" clId="{0FAFF1E9-373B-45C3-88E6-AFD321CAF050}" dt="2023-03-31T20:48:03.034" v="4160" actId="478"/>
          <ac:cxnSpMkLst>
            <pc:docMk/>
            <pc:sldMk cId="3011817701" sldId="295"/>
            <ac:cxnSpMk id="83" creationId="{81D22D09-07BD-6F4F-BD3A-6AE47157C2CB}"/>
          </ac:cxnSpMkLst>
        </pc:cxnChg>
        <pc:cxnChg chg="del mod">
          <ac:chgData name="Peerada Tarasub" userId="ea11e693-c6d9-4ddd-8fda-45fda4343ee5" providerId="ADAL" clId="{0FAFF1E9-373B-45C3-88E6-AFD321CAF050}" dt="2023-03-31T20:48:03.034" v="4160" actId="478"/>
          <ac:cxnSpMkLst>
            <pc:docMk/>
            <pc:sldMk cId="3011817701" sldId="295"/>
            <ac:cxnSpMk id="89" creationId="{2770077C-CA86-4091-CF52-D378810F8966}"/>
          </ac:cxnSpMkLst>
        </pc:cxnChg>
      </pc:sldChg>
      <pc:sldChg chg="modSp mod modNotesTx">
        <pc:chgData name="Peerada Tarasub" userId="ea11e693-c6d9-4ddd-8fda-45fda4343ee5" providerId="ADAL" clId="{0FAFF1E9-373B-45C3-88E6-AFD321CAF050}" dt="2023-03-31T21:50:10.404" v="5324" actId="20577"/>
        <pc:sldMkLst>
          <pc:docMk/>
          <pc:sldMk cId="882499232" sldId="296"/>
        </pc:sldMkLst>
        <pc:spChg chg="mod">
          <ac:chgData name="Peerada Tarasub" userId="ea11e693-c6d9-4ddd-8fda-45fda4343ee5" providerId="ADAL" clId="{0FAFF1E9-373B-45C3-88E6-AFD321CAF050}" dt="2023-03-31T21:17:23.684" v="4716" actId="1037"/>
          <ac:spMkLst>
            <pc:docMk/>
            <pc:sldMk cId="882499232" sldId="296"/>
            <ac:spMk id="6" creationId="{A6F20833-535A-551B-CFC0-CDE92DCAB7B2}"/>
          </ac:spMkLst>
        </pc:spChg>
        <pc:spChg chg="mod">
          <ac:chgData name="Peerada Tarasub" userId="ea11e693-c6d9-4ddd-8fda-45fda4343ee5" providerId="ADAL" clId="{0FAFF1E9-373B-45C3-88E6-AFD321CAF050}" dt="2023-03-31T21:17:23.684" v="4716" actId="1037"/>
          <ac:spMkLst>
            <pc:docMk/>
            <pc:sldMk cId="882499232" sldId="296"/>
            <ac:spMk id="8" creationId="{8CB9FF7B-FB46-31A0-9153-89AC7CFF2169}"/>
          </ac:spMkLst>
        </pc:spChg>
        <pc:spChg chg="mod">
          <ac:chgData name="Peerada Tarasub" userId="ea11e693-c6d9-4ddd-8fda-45fda4343ee5" providerId="ADAL" clId="{0FAFF1E9-373B-45C3-88E6-AFD321CAF050}" dt="2023-03-31T21:17:23.684" v="4716" actId="1037"/>
          <ac:spMkLst>
            <pc:docMk/>
            <pc:sldMk cId="882499232" sldId="296"/>
            <ac:spMk id="10" creationId="{D865AF3E-90FA-6A2E-5570-8E382C05287C}"/>
          </ac:spMkLst>
        </pc:spChg>
        <pc:spChg chg="mod">
          <ac:chgData name="Peerada Tarasub" userId="ea11e693-c6d9-4ddd-8fda-45fda4343ee5" providerId="ADAL" clId="{0FAFF1E9-373B-45C3-88E6-AFD321CAF050}" dt="2023-03-31T21:17:23.684" v="4716" actId="1037"/>
          <ac:spMkLst>
            <pc:docMk/>
            <pc:sldMk cId="882499232" sldId="296"/>
            <ac:spMk id="15" creationId="{DE1AF5A9-53AB-73A0-0A12-57ED58BF1BF1}"/>
          </ac:spMkLst>
        </pc:spChg>
        <pc:picChg chg="mod">
          <ac:chgData name="Peerada Tarasub" userId="ea11e693-c6d9-4ddd-8fda-45fda4343ee5" providerId="ADAL" clId="{0FAFF1E9-373B-45C3-88E6-AFD321CAF050}" dt="2023-03-31T21:17:23.684" v="4716" actId="1037"/>
          <ac:picMkLst>
            <pc:docMk/>
            <pc:sldMk cId="882499232" sldId="296"/>
            <ac:picMk id="5" creationId="{9098210A-666F-02A0-73A7-86C732526629}"/>
          </ac:picMkLst>
        </pc:picChg>
        <pc:picChg chg="mod">
          <ac:chgData name="Peerada Tarasub" userId="ea11e693-c6d9-4ddd-8fda-45fda4343ee5" providerId="ADAL" clId="{0FAFF1E9-373B-45C3-88E6-AFD321CAF050}" dt="2023-03-31T21:17:23.684" v="4716" actId="1037"/>
          <ac:picMkLst>
            <pc:docMk/>
            <pc:sldMk cId="882499232" sldId="296"/>
            <ac:picMk id="7" creationId="{9D79D3BE-7B0A-DD62-DC92-3A1179ED2B04}"/>
          </ac:picMkLst>
        </pc:picChg>
        <pc:picChg chg="mod">
          <ac:chgData name="Peerada Tarasub" userId="ea11e693-c6d9-4ddd-8fda-45fda4343ee5" providerId="ADAL" clId="{0FAFF1E9-373B-45C3-88E6-AFD321CAF050}" dt="2023-03-31T21:17:23.684" v="4716" actId="1037"/>
          <ac:picMkLst>
            <pc:docMk/>
            <pc:sldMk cId="882499232" sldId="296"/>
            <ac:picMk id="11" creationId="{59E24FB9-BA55-39BD-ED77-B54F963DA1C7}"/>
          </ac:picMkLst>
        </pc:picChg>
      </pc:sldChg>
      <pc:sldChg chg="modNotesTx">
        <pc:chgData name="Peerada Tarasub" userId="ea11e693-c6d9-4ddd-8fda-45fda4343ee5" providerId="ADAL" clId="{0FAFF1E9-373B-45C3-88E6-AFD321CAF050}" dt="2023-03-31T21:50:14.869" v="5330" actId="20577"/>
        <pc:sldMkLst>
          <pc:docMk/>
          <pc:sldMk cId="2058881565" sldId="297"/>
        </pc:sldMkLst>
      </pc:sldChg>
    </pc:docChg>
  </pc:docChgLst>
  <pc:docChgLst>
    <pc:chgData name="Yi-Chi Chang" userId="S::yichi.chang@ucalgary.ca::2b3fb914-4e78-4ec9-a2ac-108faf3651f7" providerId="AD" clId="Web-{197D5F08-4B82-4E5B-907D-14AA97CD177F}"/>
    <pc:docChg chg="modSld">
      <pc:chgData name="Yi-Chi Chang" userId="S::yichi.chang@ucalgary.ca::2b3fb914-4e78-4ec9-a2ac-108faf3651f7" providerId="AD" clId="Web-{197D5F08-4B82-4E5B-907D-14AA97CD177F}" dt="2023-04-09T21:41:25.864" v="0"/>
      <pc:docMkLst>
        <pc:docMk/>
      </pc:docMkLst>
      <pc:sldChg chg="delSp">
        <pc:chgData name="Yi-Chi Chang" userId="S::yichi.chang@ucalgary.ca::2b3fb914-4e78-4ec9-a2ac-108faf3651f7" providerId="AD" clId="Web-{197D5F08-4B82-4E5B-907D-14AA97CD177F}" dt="2023-04-09T21:41:25.864" v="0"/>
        <pc:sldMkLst>
          <pc:docMk/>
          <pc:sldMk cId="300757736" sldId="317"/>
        </pc:sldMkLst>
        <pc:spChg chg="del">
          <ac:chgData name="Yi-Chi Chang" userId="S::yichi.chang@ucalgary.ca::2b3fb914-4e78-4ec9-a2ac-108faf3651f7" providerId="AD" clId="Web-{197D5F08-4B82-4E5B-907D-14AA97CD177F}" dt="2023-04-09T21:41:25.864" v="0"/>
          <ac:spMkLst>
            <pc:docMk/>
            <pc:sldMk cId="300757736" sldId="317"/>
            <ac:spMk id="3" creationId="{1B9BE869-D0C4-5BD6-F3ED-2675DA9EBC43}"/>
          </ac:spMkLst>
        </pc:spChg>
      </pc:sldChg>
    </pc:docChg>
  </pc:docChgLst>
  <pc:docChgLst>
    <pc:chgData name="Boris Fung" userId="a4b7c3e6-df90-45dc-942d-4ad1bb17f6c5" providerId="ADAL" clId="{A0DF7E19-37A9-4920-9097-5D0B935C5DB9}"/>
    <pc:docChg chg="undo custSel addSld modSld">
      <pc:chgData name="Boris Fung" userId="a4b7c3e6-df90-45dc-942d-4ad1bb17f6c5" providerId="ADAL" clId="{A0DF7E19-37A9-4920-9097-5D0B935C5DB9}" dt="2023-04-01T00:12:02.157" v="1927" actId="478"/>
      <pc:docMkLst>
        <pc:docMk/>
      </pc:docMkLst>
      <pc:sldChg chg="addSp delSp modSp mod">
        <pc:chgData name="Boris Fung" userId="a4b7c3e6-df90-45dc-942d-4ad1bb17f6c5" providerId="ADAL" clId="{A0DF7E19-37A9-4920-9097-5D0B935C5DB9}" dt="2023-04-01T00:12:02.157" v="1927" actId="478"/>
        <pc:sldMkLst>
          <pc:docMk/>
          <pc:sldMk cId="2374729735" sldId="263"/>
        </pc:sldMkLst>
        <pc:spChg chg="add del mod">
          <ac:chgData name="Boris Fung" userId="a4b7c3e6-df90-45dc-942d-4ad1bb17f6c5" providerId="ADAL" clId="{A0DF7E19-37A9-4920-9097-5D0B935C5DB9}" dt="2023-04-01T00:10:27.025" v="1924" actId="478"/>
          <ac:spMkLst>
            <pc:docMk/>
            <pc:sldMk cId="2374729735" sldId="263"/>
            <ac:spMk id="2" creationId="{7B0130BC-791D-0235-5BEF-7CC4E89F0F53}"/>
          </ac:spMkLst>
        </pc:spChg>
        <pc:picChg chg="add del mod">
          <ac:chgData name="Boris Fung" userId="a4b7c3e6-df90-45dc-942d-4ad1bb17f6c5" providerId="ADAL" clId="{A0DF7E19-37A9-4920-9097-5D0B935C5DB9}" dt="2023-04-01T00:12:02.157" v="1927" actId="478"/>
          <ac:picMkLst>
            <pc:docMk/>
            <pc:sldMk cId="2374729735" sldId="263"/>
            <ac:picMk id="4" creationId="{ED477492-7496-5123-6B78-B884A4A5F75F}"/>
          </ac:picMkLst>
        </pc:picChg>
      </pc:sldChg>
      <pc:sldChg chg="modSp mod">
        <pc:chgData name="Boris Fung" userId="a4b7c3e6-df90-45dc-942d-4ad1bb17f6c5" providerId="ADAL" clId="{A0DF7E19-37A9-4920-9097-5D0B935C5DB9}" dt="2023-03-31T21:00:58.826" v="437" actId="20577"/>
        <pc:sldMkLst>
          <pc:docMk/>
          <pc:sldMk cId="4098829745" sldId="267"/>
        </pc:sldMkLst>
        <pc:spChg chg="mod">
          <ac:chgData name="Boris Fung" userId="a4b7c3e6-df90-45dc-942d-4ad1bb17f6c5" providerId="ADAL" clId="{A0DF7E19-37A9-4920-9097-5D0B935C5DB9}" dt="2023-03-31T20:50:17.155" v="404" actId="404"/>
          <ac:spMkLst>
            <pc:docMk/>
            <pc:sldMk cId="4098829745" sldId="267"/>
            <ac:spMk id="2" creationId="{54EA6FF5-FB9C-16F8-859F-014A4F4DC16A}"/>
          </ac:spMkLst>
        </pc:spChg>
        <pc:spChg chg="mod">
          <ac:chgData name="Boris Fung" userId="a4b7c3e6-df90-45dc-942d-4ad1bb17f6c5" providerId="ADAL" clId="{A0DF7E19-37A9-4920-9097-5D0B935C5DB9}" dt="2023-03-31T20:50:28.085" v="408" actId="1076"/>
          <ac:spMkLst>
            <pc:docMk/>
            <pc:sldMk cId="4098829745" sldId="267"/>
            <ac:spMk id="6" creationId="{ED8C649E-9424-F8EB-790F-235FBFE0936E}"/>
          </ac:spMkLst>
        </pc:spChg>
        <pc:spChg chg="mod">
          <ac:chgData name="Boris Fung" userId="a4b7c3e6-df90-45dc-942d-4ad1bb17f6c5" providerId="ADAL" clId="{A0DF7E19-37A9-4920-9097-5D0B935C5DB9}" dt="2023-03-31T20:50:22.017" v="406" actId="1076"/>
          <ac:spMkLst>
            <pc:docMk/>
            <pc:sldMk cId="4098829745" sldId="267"/>
            <ac:spMk id="10" creationId="{82CA1584-1713-9E3A-A15E-7EBCD277E4C9}"/>
          </ac:spMkLst>
        </pc:spChg>
        <pc:spChg chg="mod">
          <ac:chgData name="Boris Fung" userId="a4b7c3e6-df90-45dc-942d-4ad1bb17f6c5" providerId="ADAL" clId="{A0DF7E19-37A9-4920-9097-5D0B935C5DB9}" dt="2023-03-31T21:00:58.826" v="437" actId="20577"/>
          <ac:spMkLst>
            <pc:docMk/>
            <pc:sldMk cId="4098829745" sldId="267"/>
            <ac:spMk id="19" creationId="{143CE8B3-8F26-E617-B326-384438F40181}"/>
          </ac:spMkLst>
        </pc:spChg>
        <pc:grpChg chg="mod">
          <ac:chgData name="Boris Fung" userId="a4b7c3e6-df90-45dc-942d-4ad1bb17f6c5" providerId="ADAL" clId="{A0DF7E19-37A9-4920-9097-5D0B935C5DB9}" dt="2023-03-31T20:50:30.288" v="409" actId="1076"/>
          <ac:grpSpMkLst>
            <pc:docMk/>
            <pc:sldMk cId="4098829745" sldId="267"/>
            <ac:grpSpMk id="13" creationId="{3B4471B2-54EF-8096-DCF0-BF534A5851B6}"/>
          </ac:grpSpMkLst>
        </pc:grpChg>
        <pc:grpChg chg="mod">
          <ac:chgData name="Boris Fung" userId="a4b7c3e6-df90-45dc-942d-4ad1bb17f6c5" providerId="ADAL" clId="{A0DF7E19-37A9-4920-9097-5D0B935C5DB9}" dt="2023-03-31T20:50:33.142" v="410" actId="1076"/>
          <ac:grpSpMkLst>
            <pc:docMk/>
            <pc:sldMk cId="4098829745" sldId="267"/>
            <ac:grpSpMk id="20" creationId="{8BE39BD9-BFF9-0AE7-8DCF-6AAFF2551B8D}"/>
          </ac:grpSpMkLst>
        </pc:grpChg>
      </pc:sldChg>
      <pc:sldChg chg="modSp mod modNotesTx">
        <pc:chgData name="Boris Fung" userId="a4b7c3e6-df90-45dc-942d-4ad1bb17f6c5" providerId="ADAL" clId="{A0DF7E19-37A9-4920-9097-5D0B935C5DB9}" dt="2023-03-31T23:32:40.714" v="1612" actId="20577"/>
        <pc:sldMkLst>
          <pc:docMk/>
          <pc:sldMk cId="2847104942" sldId="280"/>
        </pc:sldMkLst>
        <pc:spChg chg="mod">
          <ac:chgData name="Boris Fung" userId="a4b7c3e6-df90-45dc-942d-4ad1bb17f6c5" providerId="ADAL" clId="{A0DF7E19-37A9-4920-9097-5D0B935C5DB9}" dt="2023-03-31T23:29:47.913" v="1595"/>
          <ac:spMkLst>
            <pc:docMk/>
            <pc:sldMk cId="2847104942" sldId="280"/>
            <ac:spMk id="2" creationId="{32DBA0B1-9181-191B-B71A-77B9BE9236E3}"/>
          </ac:spMkLst>
        </pc:spChg>
      </pc:sldChg>
      <pc:sldChg chg="addSp delSp modSp mod">
        <pc:chgData name="Boris Fung" userId="a4b7c3e6-df90-45dc-942d-4ad1bb17f6c5" providerId="ADAL" clId="{A0DF7E19-37A9-4920-9097-5D0B935C5DB9}" dt="2023-03-31T23:52:57.691" v="1862" actId="20577"/>
        <pc:sldMkLst>
          <pc:docMk/>
          <pc:sldMk cId="1507795700" sldId="282"/>
        </pc:sldMkLst>
        <pc:spChg chg="add mod">
          <ac:chgData name="Boris Fung" userId="a4b7c3e6-df90-45dc-942d-4ad1bb17f6c5" providerId="ADAL" clId="{A0DF7E19-37A9-4920-9097-5D0B935C5DB9}" dt="2023-03-31T23:08:23.101" v="1155" actId="20577"/>
          <ac:spMkLst>
            <pc:docMk/>
            <pc:sldMk cId="1507795700" sldId="282"/>
            <ac:spMk id="5" creationId="{DE36FB15-B7DD-9C75-413F-2D51A87D1EAC}"/>
          </ac:spMkLst>
        </pc:spChg>
        <pc:spChg chg="add del mod">
          <ac:chgData name="Boris Fung" userId="a4b7c3e6-df90-45dc-942d-4ad1bb17f6c5" providerId="ADAL" clId="{A0DF7E19-37A9-4920-9097-5D0B935C5DB9}" dt="2023-03-31T20:48:26.036" v="402" actId="478"/>
          <ac:spMkLst>
            <pc:docMk/>
            <pc:sldMk cId="1507795700" sldId="282"/>
            <ac:spMk id="7" creationId="{1DF8C3E8-04C0-9D6F-51A6-69ABB3F30C8B}"/>
          </ac:spMkLst>
        </pc:spChg>
        <pc:spChg chg="add del mod">
          <ac:chgData name="Boris Fung" userId="a4b7c3e6-df90-45dc-942d-4ad1bb17f6c5" providerId="ADAL" clId="{A0DF7E19-37A9-4920-9097-5D0B935C5DB9}" dt="2023-03-31T23:52:55.416" v="1860" actId="478"/>
          <ac:spMkLst>
            <pc:docMk/>
            <pc:sldMk cId="1507795700" sldId="282"/>
            <ac:spMk id="30" creationId="{57B958BA-C64B-FF9D-042F-4C31225E9E24}"/>
          </ac:spMkLst>
        </pc:spChg>
        <pc:spChg chg="mod">
          <ac:chgData name="Boris Fung" userId="a4b7c3e6-df90-45dc-942d-4ad1bb17f6c5" providerId="ADAL" clId="{A0DF7E19-37A9-4920-9097-5D0B935C5DB9}" dt="2023-03-31T23:07:05.674" v="1116" actId="14100"/>
          <ac:spMkLst>
            <pc:docMk/>
            <pc:sldMk cId="1507795700" sldId="282"/>
            <ac:spMk id="31" creationId="{132B58FC-FB4C-A32D-4E73-ED140E18F189}"/>
          </ac:spMkLst>
        </pc:spChg>
        <pc:graphicFrameChg chg="mod modGraphic">
          <ac:chgData name="Boris Fung" userId="a4b7c3e6-df90-45dc-942d-4ad1bb17f6c5" providerId="ADAL" clId="{A0DF7E19-37A9-4920-9097-5D0B935C5DB9}" dt="2023-03-31T23:52:57.691" v="1862" actId="20577"/>
          <ac:graphicFrameMkLst>
            <pc:docMk/>
            <pc:sldMk cId="1507795700" sldId="282"/>
            <ac:graphicFrameMk id="20" creationId="{D571BBD3-F76D-0F29-A7C6-C2945A945669}"/>
          </ac:graphicFrameMkLst>
        </pc:graphicFrameChg>
      </pc:sldChg>
      <pc:sldChg chg="modSp mod">
        <pc:chgData name="Boris Fung" userId="a4b7c3e6-df90-45dc-942d-4ad1bb17f6c5" providerId="ADAL" clId="{A0DF7E19-37A9-4920-9097-5D0B935C5DB9}" dt="2023-03-31T21:30:12.676" v="677" actId="207"/>
        <pc:sldMkLst>
          <pc:docMk/>
          <pc:sldMk cId="772501163" sldId="283"/>
        </pc:sldMkLst>
        <pc:graphicFrameChg chg="mod modGraphic">
          <ac:chgData name="Boris Fung" userId="a4b7c3e6-df90-45dc-942d-4ad1bb17f6c5" providerId="ADAL" clId="{A0DF7E19-37A9-4920-9097-5D0B935C5DB9}" dt="2023-03-31T21:30:12.676" v="677" actId="207"/>
          <ac:graphicFrameMkLst>
            <pc:docMk/>
            <pc:sldMk cId="772501163" sldId="283"/>
            <ac:graphicFrameMk id="10" creationId="{BACA785A-2C76-4233-E3F9-4139FB69EA2C}"/>
          </ac:graphicFrameMkLst>
        </pc:graphicFrameChg>
      </pc:sldChg>
      <pc:sldChg chg="addSp delSp modSp add mod modNotesTx">
        <pc:chgData name="Boris Fung" userId="a4b7c3e6-df90-45dc-942d-4ad1bb17f6c5" providerId="ADAL" clId="{A0DF7E19-37A9-4920-9097-5D0B935C5DB9}" dt="2023-03-31T23:27:34.550" v="1585" actId="20577"/>
        <pc:sldMkLst>
          <pc:docMk/>
          <pc:sldMk cId="451652684" sldId="288"/>
        </pc:sldMkLst>
        <pc:spChg chg="mod">
          <ac:chgData name="Boris Fung" userId="a4b7c3e6-df90-45dc-942d-4ad1bb17f6c5" providerId="ADAL" clId="{A0DF7E19-37A9-4920-9097-5D0B935C5DB9}" dt="2023-03-31T20:34:43.313" v="289" actId="20577"/>
          <ac:spMkLst>
            <pc:docMk/>
            <pc:sldMk cId="451652684" sldId="288"/>
            <ac:spMk id="2" creationId="{32DBA0B1-9181-191B-B71A-77B9BE9236E3}"/>
          </ac:spMkLst>
        </pc:spChg>
        <pc:spChg chg="add del">
          <ac:chgData name="Boris Fung" userId="a4b7c3e6-df90-45dc-942d-4ad1bb17f6c5" providerId="ADAL" clId="{A0DF7E19-37A9-4920-9097-5D0B935C5DB9}" dt="2023-03-31T22:51:23.991" v="1094"/>
          <ac:spMkLst>
            <pc:docMk/>
            <pc:sldMk cId="451652684" sldId="288"/>
            <ac:spMk id="6" creationId="{883A3856-78D8-5057-7660-61458CC2FA2F}"/>
          </ac:spMkLst>
        </pc:spChg>
        <pc:spChg chg="add del">
          <ac:chgData name="Boris Fung" userId="a4b7c3e6-df90-45dc-942d-4ad1bb17f6c5" providerId="ADAL" clId="{A0DF7E19-37A9-4920-9097-5D0B935C5DB9}" dt="2023-03-31T22:51:28.555" v="1098"/>
          <ac:spMkLst>
            <pc:docMk/>
            <pc:sldMk cId="451652684" sldId="288"/>
            <ac:spMk id="7" creationId="{0167C15F-CAC3-8B9B-FA28-E45056F32869}"/>
          </ac:spMkLst>
        </pc:spChg>
        <pc:spChg chg="mod">
          <ac:chgData name="Boris Fung" userId="a4b7c3e6-df90-45dc-942d-4ad1bb17f6c5" providerId="ADAL" clId="{A0DF7E19-37A9-4920-9097-5D0B935C5DB9}" dt="2023-03-31T20:34:52.609" v="293" actId="20577"/>
          <ac:spMkLst>
            <pc:docMk/>
            <pc:sldMk cId="451652684" sldId="288"/>
            <ac:spMk id="8" creationId="{DCC6191F-B25A-494F-12C5-60BCDFFD540E}"/>
          </ac:spMkLst>
        </pc:spChg>
        <pc:spChg chg="del">
          <ac:chgData name="Boris Fung" userId="a4b7c3e6-df90-45dc-942d-4ad1bb17f6c5" providerId="ADAL" clId="{A0DF7E19-37A9-4920-9097-5D0B935C5DB9}" dt="2023-03-31T20:05:23.347" v="27" actId="478"/>
          <ac:spMkLst>
            <pc:docMk/>
            <pc:sldMk cId="451652684" sldId="288"/>
            <ac:spMk id="14" creationId="{F78FF781-15C0-F2CA-438B-297A4354B666}"/>
          </ac:spMkLst>
        </pc:spChg>
        <pc:spChg chg="add mod">
          <ac:chgData name="Boris Fung" userId="a4b7c3e6-df90-45dc-942d-4ad1bb17f6c5" providerId="ADAL" clId="{A0DF7E19-37A9-4920-9097-5D0B935C5DB9}" dt="2023-03-31T20:13:30.116" v="127" actId="113"/>
          <ac:spMkLst>
            <pc:docMk/>
            <pc:sldMk cId="451652684" sldId="288"/>
            <ac:spMk id="18" creationId="{BE4E7C02-F0E9-A091-F13F-40859135FFF5}"/>
          </ac:spMkLst>
        </pc:spChg>
        <pc:spChg chg="del">
          <ac:chgData name="Boris Fung" userId="a4b7c3e6-df90-45dc-942d-4ad1bb17f6c5" providerId="ADAL" clId="{A0DF7E19-37A9-4920-9097-5D0B935C5DB9}" dt="2023-03-31T20:05:21.018" v="25" actId="478"/>
          <ac:spMkLst>
            <pc:docMk/>
            <pc:sldMk cId="451652684" sldId="288"/>
            <ac:spMk id="19" creationId="{26603546-AAC7-7664-88B3-8327F5CD1C42}"/>
          </ac:spMkLst>
        </pc:spChg>
        <pc:spChg chg="mod">
          <ac:chgData name="Boris Fung" userId="a4b7c3e6-df90-45dc-942d-4ad1bb17f6c5" providerId="ADAL" clId="{A0DF7E19-37A9-4920-9097-5D0B935C5DB9}" dt="2023-03-31T20:09:38.173" v="42"/>
          <ac:spMkLst>
            <pc:docMk/>
            <pc:sldMk cId="451652684" sldId="288"/>
            <ac:spMk id="23" creationId="{7292E821-B9A8-B722-6CB7-133C6BAEBD3A}"/>
          </ac:spMkLst>
        </pc:spChg>
        <pc:spChg chg="mod">
          <ac:chgData name="Boris Fung" userId="a4b7c3e6-df90-45dc-942d-4ad1bb17f6c5" providerId="ADAL" clId="{A0DF7E19-37A9-4920-9097-5D0B935C5DB9}" dt="2023-03-31T20:13:26.865" v="125" actId="113"/>
          <ac:spMkLst>
            <pc:docMk/>
            <pc:sldMk cId="451652684" sldId="288"/>
            <ac:spMk id="26" creationId="{455EFF97-FA82-B3DA-FC0B-8A4AD287702F}"/>
          </ac:spMkLst>
        </pc:spChg>
        <pc:spChg chg="mod">
          <ac:chgData name="Boris Fung" userId="a4b7c3e6-df90-45dc-942d-4ad1bb17f6c5" providerId="ADAL" clId="{A0DF7E19-37A9-4920-9097-5D0B935C5DB9}" dt="2023-03-31T20:13:29.134" v="126" actId="113"/>
          <ac:spMkLst>
            <pc:docMk/>
            <pc:sldMk cId="451652684" sldId="288"/>
            <ac:spMk id="27" creationId="{E553623B-EDCF-EC9B-C69E-231994F95A66}"/>
          </ac:spMkLst>
        </pc:spChg>
        <pc:spChg chg="del">
          <ac:chgData name="Boris Fung" userId="a4b7c3e6-df90-45dc-942d-4ad1bb17f6c5" providerId="ADAL" clId="{A0DF7E19-37A9-4920-9097-5D0B935C5DB9}" dt="2023-03-31T20:13:07.441" v="118" actId="478"/>
          <ac:spMkLst>
            <pc:docMk/>
            <pc:sldMk cId="451652684" sldId="288"/>
            <ac:spMk id="28" creationId="{4B45031B-8EA3-DC2B-149D-AF3B9C53332C}"/>
          </ac:spMkLst>
        </pc:spChg>
        <pc:spChg chg="del mod">
          <ac:chgData name="Boris Fung" userId="a4b7c3e6-df90-45dc-942d-4ad1bb17f6c5" providerId="ADAL" clId="{A0DF7E19-37A9-4920-9097-5D0B935C5DB9}" dt="2023-03-31T20:13:16.708" v="124" actId="478"/>
          <ac:spMkLst>
            <pc:docMk/>
            <pc:sldMk cId="451652684" sldId="288"/>
            <ac:spMk id="29" creationId="{CB2B336B-B468-41D9-8B5F-BA5EF704AB7B}"/>
          </ac:spMkLst>
        </pc:spChg>
        <pc:spChg chg="del">
          <ac:chgData name="Boris Fung" userId="a4b7c3e6-df90-45dc-942d-4ad1bb17f6c5" providerId="ADAL" clId="{A0DF7E19-37A9-4920-9097-5D0B935C5DB9}" dt="2023-03-31T20:13:14.712" v="122" actId="478"/>
          <ac:spMkLst>
            <pc:docMk/>
            <pc:sldMk cId="451652684" sldId="288"/>
            <ac:spMk id="30" creationId="{71C5ADD7-3BE7-24A9-347A-9FBAFBC2434A}"/>
          </ac:spMkLst>
        </pc:spChg>
        <pc:spChg chg="del">
          <ac:chgData name="Boris Fung" userId="a4b7c3e6-df90-45dc-942d-4ad1bb17f6c5" providerId="ADAL" clId="{A0DF7E19-37A9-4920-9097-5D0B935C5DB9}" dt="2023-03-31T20:13:04.880" v="117" actId="478"/>
          <ac:spMkLst>
            <pc:docMk/>
            <pc:sldMk cId="451652684" sldId="288"/>
            <ac:spMk id="31" creationId="{4A3E905A-9D33-18E1-C85B-2C40AA147248}"/>
          </ac:spMkLst>
        </pc:spChg>
        <pc:spChg chg="mod">
          <ac:chgData name="Boris Fung" userId="a4b7c3e6-df90-45dc-942d-4ad1bb17f6c5" providerId="ADAL" clId="{A0DF7E19-37A9-4920-9097-5D0B935C5DB9}" dt="2023-03-31T23:14:56.769" v="1197" actId="1037"/>
          <ac:spMkLst>
            <pc:docMk/>
            <pc:sldMk cId="451652684" sldId="288"/>
            <ac:spMk id="33" creationId="{F36F7DD9-F382-FBF5-347D-8CD1EDE7BAE6}"/>
          </ac:spMkLst>
        </pc:spChg>
        <pc:spChg chg="mod">
          <ac:chgData name="Boris Fung" userId="a4b7c3e6-df90-45dc-942d-4ad1bb17f6c5" providerId="ADAL" clId="{A0DF7E19-37A9-4920-9097-5D0B935C5DB9}" dt="2023-03-31T20:11:16.792" v="116" actId="1076"/>
          <ac:spMkLst>
            <pc:docMk/>
            <pc:sldMk cId="451652684" sldId="288"/>
            <ac:spMk id="35" creationId="{C0D474F9-D52C-D28D-A5D2-B9A0EE34694B}"/>
          </ac:spMkLst>
        </pc:spChg>
        <pc:spChg chg="add mod">
          <ac:chgData name="Boris Fung" userId="a4b7c3e6-df90-45dc-942d-4ad1bb17f6c5" providerId="ADAL" clId="{A0DF7E19-37A9-4920-9097-5D0B935C5DB9}" dt="2023-03-31T20:28:56.937" v="187" actId="1076"/>
          <ac:spMkLst>
            <pc:docMk/>
            <pc:sldMk cId="451652684" sldId="288"/>
            <ac:spMk id="38" creationId="{36831A7D-A9B4-B654-57AB-1C5F5E717ADE}"/>
          </ac:spMkLst>
        </pc:spChg>
        <pc:spChg chg="add del mod">
          <ac:chgData name="Boris Fung" userId="a4b7c3e6-df90-45dc-942d-4ad1bb17f6c5" providerId="ADAL" clId="{A0DF7E19-37A9-4920-9097-5D0B935C5DB9}" dt="2023-03-31T20:25:03.752" v="147" actId="14100"/>
          <ac:spMkLst>
            <pc:docMk/>
            <pc:sldMk cId="451652684" sldId="288"/>
            <ac:spMk id="43" creationId="{EB3957D2-6A26-6A90-7C90-6C3E4664477D}"/>
          </ac:spMkLst>
        </pc:spChg>
        <pc:spChg chg="mod">
          <ac:chgData name="Boris Fung" userId="a4b7c3e6-df90-45dc-942d-4ad1bb17f6c5" providerId="ADAL" clId="{A0DF7E19-37A9-4920-9097-5D0B935C5DB9}" dt="2023-03-31T23:15:01.111" v="1198" actId="14100"/>
          <ac:spMkLst>
            <pc:docMk/>
            <pc:sldMk cId="451652684" sldId="288"/>
            <ac:spMk id="45" creationId="{5EE79293-1033-DEBC-AB44-A3DCB8218AAB}"/>
          </ac:spMkLst>
        </pc:spChg>
        <pc:spChg chg="mod">
          <ac:chgData name="Boris Fung" userId="a4b7c3e6-df90-45dc-942d-4ad1bb17f6c5" providerId="ADAL" clId="{A0DF7E19-37A9-4920-9097-5D0B935C5DB9}" dt="2023-03-31T23:14:56.769" v="1197" actId="1037"/>
          <ac:spMkLst>
            <pc:docMk/>
            <pc:sldMk cId="451652684" sldId="288"/>
            <ac:spMk id="46" creationId="{78F8DB43-A162-FCE6-D347-CEC15707B444}"/>
          </ac:spMkLst>
        </pc:spChg>
        <pc:spChg chg="mod">
          <ac:chgData name="Boris Fung" userId="a4b7c3e6-df90-45dc-942d-4ad1bb17f6c5" providerId="ADAL" clId="{A0DF7E19-37A9-4920-9097-5D0B935C5DB9}" dt="2023-03-31T23:14:56.769" v="1197" actId="1037"/>
          <ac:spMkLst>
            <pc:docMk/>
            <pc:sldMk cId="451652684" sldId="288"/>
            <ac:spMk id="47" creationId="{89A3A398-009D-EAE4-8A5C-78306F308D6F}"/>
          </ac:spMkLst>
        </pc:spChg>
        <pc:spChg chg="mod">
          <ac:chgData name="Boris Fung" userId="a4b7c3e6-df90-45dc-942d-4ad1bb17f6c5" providerId="ADAL" clId="{A0DF7E19-37A9-4920-9097-5D0B935C5DB9}" dt="2023-03-31T23:14:56.769" v="1197" actId="1037"/>
          <ac:spMkLst>
            <pc:docMk/>
            <pc:sldMk cId="451652684" sldId="288"/>
            <ac:spMk id="56" creationId="{289F362E-D3B9-61E0-D95D-F3DFEB219A42}"/>
          </ac:spMkLst>
        </pc:spChg>
        <pc:spChg chg="add mod">
          <ac:chgData name="Boris Fung" userId="a4b7c3e6-df90-45dc-942d-4ad1bb17f6c5" providerId="ADAL" clId="{A0DF7E19-37A9-4920-9097-5D0B935C5DB9}" dt="2023-03-31T21:43:03.740" v="1050" actId="1076"/>
          <ac:spMkLst>
            <pc:docMk/>
            <pc:sldMk cId="451652684" sldId="288"/>
            <ac:spMk id="62" creationId="{1CF76395-29FF-CAF1-4D65-1DBC45C3DC46}"/>
          </ac:spMkLst>
        </pc:spChg>
        <pc:spChg chg="add mod">
          <ac:chgData name="Boris Fung" userId="a4b7c3e6-df90-45dc-942d-4ad1bb17f6c5" providerId="ADAL" clId="{A0DF7E19-37A9-4920-9097-5D0B935C5DB9}" dt="2023-03-31T23:14:56.769" v="1197" actId="1037"/>
          <ac:spMkLst>
            <pc:docMk/>
            <pc:sldMk cId="451652684" sldId="288"/>
            <ac:spMk id="63" creationId="{F622BB99-10E5-637F-BCDE-183619B1B326}"/>
          </ac:spMkLst>
        </pc:spChg>
        <pc:spChg chg="mod">
          <ac:chgData name="Boris Fung" userId="a4b7c3e6-df90-45dc-942d-4ad1bb17f6c5" providerId="ADAL" clId="{A0DF7E19-37A9-4920-9097-5D0B935C5DB9}" dt="2023-03-31T23:15:04.913" v="1199" actId="14100"/>
          <ac:spMkLst>
            <pc:docMk/>
            <pc:sldMk cId="451652684" sldId="288"/>
            <ac:spMk id="78" creationId="{9A5C70C2-3F1B-7A2C-48FC-EBA97AD38510}"/>
          </ac:spMkLst>
        </pc:spChg>
        <pc:spChg chg="mod">
          <ac:chgData name="Boris Fung" userId="a4b7c3e6-df90-45dc-942d-4ad1bb17f6c5" providerId="ADAL" clId="{A0DF7E19-37A9-4920-9097-5D0B935C5DB9}" dt="2023-03-31T23:15:30.550" v="1207" actId="1076"/>
          <ac:spMkLst>
            <pc:docMk/>
            <pc:sldMk cId="451652684" sldId="288"/>
            <ac:spMk id="80" creationId="{58F0EB12-549D-D25D-DF26-9316BE80A4E7}"/>
          </ac:spMkLst>
        </pc:spChg>
        <pc:spChg chg="mod">
          <ac:chgData name="Boris Fung" userId="a4b7c3e6-df90-45dc-942d-4ad1bb17f6c5" providerId="ADAL" clId="{A0DF7E19-37A9-4920-9097-5D0B935C5DB9}" dt="2023-03-31T23:15:50.615" v="1212" actId="14100"/>
          <ac:spMkLst>
            <pc:docMk/>
            <pc:sldMk cId="451652684" sldId="288"/>
            <ac:spMk id="88" creationId="{C31C362C-63C3-9ABC-7AB3-58B3A057CD4A}"/>
          </ac:spMkLst>
        </pc:spChg>
        <pc:spChg chg="mod">
          <ac:chgData name="Boris Fung" userId="a4b7c3e6-df90-45dc-942d-4ad1bb17f6c5" providerId="ADAL" clId="{A0DF7E19-37A9-4920-9097-5D0B935C5DB9}" dt="2023-03-31T23:15:56.363" v="1214" actId="1076"/>
          <ac:spMkLst>
            <pc:docMk/>
            <pc:sldMk cId="451652684" sldId="288"/>
            <ac:spMk id="92" creationId="{626BA570-2F62-B911-5987-6F1782D8CE4B}"/>
          </ac:spMkLst>
        </pc:spChg>
        <pc:graphicFrameChg chg="add del">
          <ac:chgData name="Boris Fung" userId="a4b7c3e6-df90-45dc-942d-4ad1bb17f6c5" providerId="ADAL" clId="{A0DF7E19-37A9-4920-9097-5D0B935C5DB9}" dt="2023-03-31T21:45:06.683" v="1074"/>
          <ac:graphicFrameMkLst>
            <pc:docMk/>
            <pc:sldMk cId="451652684" sldId="288"/>
            <ac:graphicFrameMk id="3" creationId="{0177A570-D104-07A5-9EE7-EA7D84B597F6}"/>
          </ac:graphicFrameMkLst>
        </pc:graphicFrameChg>
        <pc:graphicFrameChg chg="add mod modGraphic">
          <ac:chgData name="Boris Fung" userId="a4b7c3e6-df90-45dc-942d-4ad1bb17f6c5" providerId="ADAL" clId="{A0DF7E19-37A9-4920-9097-5D0B935C5DB9}" dt="2023-03-31T23:12:29.182" v="1156"/>
          <ac:graphicFrameMkLst>
            <pc:docMk/>
            <pc:sldMk cId="451652684" sldId="288"/>
            <ac:graphicFrameMk id="5" creationId="{58DC1EAB-145A-8135-AA2C-7790487CE5A3}"/>
          </ac:graphicFrameMkLst>
        </pc:graphicFrameChg>
        <pc:picChg chg="add mod modCrop">
          <ac:chgData name="Boris Fung" userId="a4b7c3e6-df90-45dc-942d-4ad1bb17f6c5" providerId="ADAL" clId="{A0DF7E19-37A9-4920-9097-5D0B935C5DB9}" dt="2023-03-31T23:15:48.062" v="1211" actId="14100"/>
          <ac:picMkLst>
            <pc:docMk/>
            <pc:sldMk cId="451652684" sldId="288"/>
            <ac:picMk id="8" creationId="{E8DD8BB3-2DD9-3F46-391E-2381D22A3463}"/>
          </ac:picMkLst>
        </pc:picChg>
        <pc:picChg chg="del">
          <ac:chgData name="Boris Fung" userId="a4b7c3e6-df90-45dc-942d-4ad1bb17f6c5" providerId="ADAL" clId="{A0DF7E19-37A9-4920-9097-5D0B935C5DB9}" dt="2023-03-31T20:30:43.993" v="273" actId="478"/>
          <ac:picMkLst>
            <pc:docMk/>
            <pc:sldMk cId="451652684" sldId="288"/>
            <ac:picMk id="1028" creationId="{4ED9EF95-9FE0-B423-D9FC-E8FEFE73298F}"/>
          </ac:picMkLst>
        </pc:picChg>
        <pc:cxnChg chg="del mod">
          <ac:chgData name="Boris Fung" userId="a4b7c3e6-df90-45dc-942d-4ad1bb17f6c5" providerId="ADAL" clId="{A0DF7E19-37A9-4920-9097-5D0B935C5DB9}" dt="2023-03-31T20:05:21.804" v="26" actId="478"/>
          <ac:cxnSpMkLst>
            <pc:docMk/>
            <pc:sldMk cId="451652684" sldId="288"/>
            <ac:cxnSpMk id="16" creationId="{087F5CAB-3C7D-A29B-89DB-1CE26E53E225}"/>
          </ac:cxnSpMkLst>
        </pc:cxnChg>
        <pc:cxnChg chg="add mod">
          <ac:chgData name="Boris Fung" userId="a4b7c3e6-df90-45dc-942d-4ad1bb17f6c5" providerId="ADAL" clId="{A0DF7E19-37A9-4920-9097-5D0B935C5DB9}" dt="2023-03-31T23:14:56.769" v="1197" actId="1037"/>
          <ac:cxnSpMkLst>
            <pc:docMk/>
            <pc:sldMk cId="451652684" sldId="288"/>
            <ac:cxnSpMk id="25" creationId="{F27B4339-99EC-60C8-ED8D-F76AE9F607A9}"/>
          </ac:cxnSpMkLst>
        </pc:cxnChg>
        <pc:cxnChg chg="mod">
          <ac:chgData name="Boris Fung" userId="a4b7c3e6-df90-45dc-942d-4ad1bb17f6c5" providerId="ADAL" clId="{A0DF7E19-37A9-4920-9097-5D0B935C5DB9}" dt="2023-03-31T20:06:47.913" v="28" actId="1076"/>
          <ac:cxnSpMkLst>
            <pc:docMk/>
            <pc:sldMk cId="451652684" sldId="288"/>
            <ac:cxnSpMk id="34" creationId="{1B3C9832-801F-8CD8-91B1-1D33B43D5817}"/>
          </ac:cxnSpMkLst>
        </pc:cxnChg>
        <pc:cxnChg chg="del mod">
          <ac:chgData name="Boris Fung" userId="a4b7c3e6-df90-45dc-942d-4ad1bb17f6c5" providerId="ADAL" clId="{A0DF7E19-37A9-4920-9097-5D0B935C5DB9}" dt="2023-03-31T20:07:05.784" v="32" actId="478"/>
          <ac:cxnSpMkLst>
            <pc:docMk/>
            <pc:sldMk cId="451652684" sldId="288"/>
            <ac:cxnSpMk id="48" creationId="{828167E7-35FD-2175-6426-24F796BA02B3}"/>
          </ac:cxnSpMkLst>
        </pc:cxnChg>
        <pc:cxnChg chg="mod">
          <ac:chgData name="Boris Fung" userId="a4b7c3e6-df90-45dc-942d-4ad1bb17f6c5" providerId="ADAL" clId="{A0DF7E19-37A9-4920-9097-5D0B935C5DB9}" dt="2023-03-31T23:14:56.769" v="1197" actId="1037"/>
          <ac:cxnSpMkLst>
            <pc:docMk/>
            <pc:sldMk cId="451652684" sldId="288"/>
            <ac:cxnSpMk id="58" creationId="{3EB9BF4A-9289-3DCC-44A5-7E643570628E}"/>
          </ac:cxnSpMkLst>
        </pc:cxnChg>
        <pc:cxnChg chg="add mod">
          <ac:chgData name="Boris Fung" userId="a4b7c3e6-df90-45dc-942d-4ad1bb17f6c5" providerId="ADAL" clId="{A0DF7E19-37A9-4920-9097-5D0B935C5DB9}" dt="2023-03-31T23:14:56.769" v="1197" actId="1037"/>
          <ac:cxnSpMkLst>
            <pc:docMk/>
            <pc:sldMk cId="451652684" sldId="288"/>
            <ac:cxnSpMk id="64" creationId="{00BFD1B8-4309-7076-47E0-4F8DA6875EE4}"/>
          </ac:cxnSpMkLst>
        </pc:cxnChg>
        <pc:cxnChg chg="mod">
          <ac:chgData name="Boris Fung" userId="a4b7c3e6-df90-45dc-942d-4ad1bb17f6c5" providerId="ADAL" clId="{A0DF7E19-37A9-4920-9097-5D0B935C5DB9}" dt="2023-03-31T23:14:56.769" v="1197" actId="1037"/>
          <ac:cxnSpMkLst>
            <pc:docMk/>
            <pc:sldMk cId="451652684" sldId="288"/>
            <ac:cxnSpMk id="69" creationId="{4E6841FA-3C97-A0CA-3598-D844CE89E5E8}"/>
          </ac:cxnSpMkLst>
        </pc:cxnChg>
        <pc:cxnChg chg="mod">
          <ac:chgData name="Boris Fung" userId="a4b7c3e6-df90-45dc-942d-4ad1bb17f6c5" providerId="ADAL" clId="{A0DF7E19-37A9-4920-9097-5D0B935C5DB9}" dt="2023-03-31T23:14:56.769" v="1197" actId="1037"/>
          <ac:cxnSpMkLst>
            <pc:docMk/>
            <pc:sldMk cId="451652684" sldId="288"/>
            <ac:cxnSpMk id="75" creationId="{7BC17FA7-E061-54D7-62FF-BAA61752123D}"/>
          </ac:cxnSpMkLst>
        </pc:cxnChg>
        <pc:cxnChg chg="mod">
          <ac:chgData name="Boris Fung" userId="a4b7c3e6-df90-45dc-942d-4ad1bb17f6c5" providerId="ADAL" clId="{A0DF7E19-37A9-4920-9097-5D0B935C5DB9}" dt="2023-03-31T23:15:30.550" v="1207" actId="1076"/>
          <ac:cxnSpMkLst>
            <pc:docMk/>
            <pc:sldMk cId="451652684" sldId="288"/>
            <ac:cxnSpMk id="83" creationId="{81D22D09-07BD-6F4F-BD3A-6AE47157C2CB}"/>
          </ac:cxnSpMkLst>
        </pc:cxnChg>
        <pc:cxnChg chg="mod">
          <ac:chgData name="Boris Fung" userId="a4b7c3e6-df90-45dc-942d-4ad1bb17f6c5" providerId="ADAL" clId="{A0DF7E19-37A9-4920-9097-5D0B935C5DB9}" dt="2023-03-31T23:15:56.363" v="1214" actId="1076"/>
          <ac:cxnSpMkLst>
            <pc:docMk/>
            <pc:sldMk cId="451652684" sldId="288"/>
            <ac:cxnSpMk id="89" creationId="{2770077C-CA86-4091-CF52-D378810F8966}"/>
          </ac:cxnSpMkLst>
        </pc:cxnChg>
      </pc:sldChg>
      <pc:sldChg chg="addSp delSp modSp mod modNotesTx">
        <pc:chgData name="Boris Fung" userId="a4b7c3e6-df90-45dc-942d-4ad1bb17f6c5" providerId="ADAL" clId="{A0DF7E19-37A9-4920-9097-5D0B935C5DB9}" dt="2023-04-01T00:09:31.909" v="1895" actId="20577"/>
        <pc:sldMkLst>
          <pc:docMk/>
          <pc:sldMk cId="3011817701" sldId="295"/>
        </pc:sldMkLst>
        <pc:spChg chg="mod">
          <ac:chgData name="Boris Fung" userId="a4b7c3e6-df90-45dc-942d-4ad1bb17f6c5" providerId="ADAL" clId="{A0DF7E19-37A9-4920-9097-5D0B935C5DB9}" dt="2023-03-31T23:30:13.801" v="1601" actId="20577"/>
          <ac:spMkLst>
            <pc:docMk/>
            <pc:sldMk cId="3011817701" sldId="295"/>
            <ac:spMk id="2" creationId="{32DBA0B1-9181-191B-B71A-77B9BE9236E3}"/>
          </ac:spMkLst>
        </pc:spChg>
        <pc:spChg chg="mod">
          <ac:chgData name="Boris Fung" userId="a4b7c3e6-df90-45dc-942d-4ad1bb17f6c5" providerId="ADAL" clId="{A0DF7E19-37A9-4920-9097-5D0B935C5DB9}" dt="2023-03-31T21:45:08.883" v="1076"/>
          <ac:spMkLst>
            <pc:docMk/>
            <pc:sldMk cId="3011817701" sldId="295"/>
            <ac:spMk id="3" creationId="{618D70D0-9520-CAB1-6F89-C31BFFC38F4A}"/>
          </ac:spMkLst>
        </pc:spChg>
        <pc:graphicFrameChg chg="add del">
          <ac:chgData name="Boris Fung" userId="a4b7c3e6-df90-45dc-942d-4ad1bb17f6c5" providerId="ADAL" clId="{A0DF7E19-37A9-4920-9097-5D0B935C5DB9}" dt="2023-03-31T21:44:59.758" v="1072"/>
          <ac:graphicFrameMkLst>
            <pc:docMk/>
            <pc:sldMk cId="3011817701" sldId="295"/>
            <ac:graphicFrameMk id="63" creationId="{1BB260B6-0233-D5D2-BA33-B431727DAAF0}"/>
          </ac:graphicFrameMkLst>
        </pc:graphicFrameChg>
        <pc:graphicFrameChg chg="add mod modGraphic">
          <ac:chgData name="Boris Fung" userId="a4b7c3e6-df90-45dc-942d-4ad1bb17f6c5" providerId="ADAL" clId="{A0DF7E19-37A9-4920-9097-5D0B935C5DB9}" dt="2023-04-01T00:04:25.415" v="1867"/>
          <ac:graphicFrameMkLst>
            <pc:docMk/>
            <pc:sldMk cId="3011817701" sldId="295"/>
            <ac:graphicFrameMk id="64" creationId="{EEE51C97-494E-9D81-0A3F-4D20E82BC776}"/>
          </ac:graphicFrameMkLst>
        </pc:graphicFrameChg>
        <pc:picChg chg="add mod">
          <ac:chgData name="Boris Fung" userId="a4b7c3e6-df90-45dc-942d-4ad1bb17f6c5" providerId="ADAL" clId="{A0DF7E19-37A9-4920-9097-5D0B935C5DB9}" dt="2023-04-01T00:03:02.212" v="1866" actId="1076"/>
          <ac:picMkLst>
            <pc:docMk/>
            <pc:sldMk cId="3011817701" sldId="295"/>
            <ac:picMk id="66" creationId="{AE93E12D-D4ED-13C7-70C6-9EE941E98D7D}"/>
          </ac:picMkLst>
        </pc:picChg>
      </pc:sldChg>
    </pc:docChg>
  </pc:docChgLst>
  <pc:docChgLst>
    <pc:chgData name="Peerada Tarasub" userId="S::peerada.tarasub@ucalgary.ca::ea11e693-c6d9-4ddd-8fda-45fda4343ee5" providerId="AD" clId="Web-{560C71F2-59C6-41C1-BD4A-F0F3EB5AC201}"/>
    <pc:docChg chg="modSld">
      <pc:chgData name="Peerada Tarasub" userId="S::peerada.tarasub@ucalgary.ca::ea11e693-c6d9-4ddd-8fda-45fda4343ee5" providerId="AD" clId="Web-{560C71F2-59C6-41C1-BD4A-F0F3EB5AC201}" dt="2023-04-09T21:43:50.498" v="0"/>
      <pc:docMkLst>
        <pc:docMk/>
      </pc:docMkLst>
      <pc:sldChg chg="modSp mod modClrScheme chgLayout">
        <pc:chgData name="Peerada Tarasub" userId="S::peerada.tarasub@ucalgary.ca::ea11e693-c6d9-4ddd-8fda-45fda4343ee5" providerId="AD" clId="Web-{560C71F2-59C6-41C1-BD4A-F0F3EB5AC201}" dt="2023-04-09T21:43:50.498" v="0"/>
        <pc:sldMkLst>
          <pc:docMk/>
          <pc:sldMk cId="300757736" sldId="317"/>
        </pc:sldMkLst>
        <pc:spChg chg="mod ord">
          <ac:chgData name="Peerada Tarasub" userId="S::peerada.tarasub@ucalgary.ca::ea11e693-c6d9-4ddd-8fda-45fda4343ee5" providerId="AD" clId="Web-{560C71F2-59C6-41C1-BD4A-F0F3EB5AC201}" dt="2023-04-09T21:43:50.498" v="0"/>
          <ac:spMkLst>
            <pc:docMk/>
            <pc:sldMk cId="300757736" sldId="317"/>
            <ac:spMk id="2" creationId="{2B5E3E8C-185A-B889-DAF1-9F205DB0230B}"/>
          </ac:spMkLst>
        </pc:spChg>
        <pc:spChg chg="mod ord">
          <ac:chgData name="Peerada Tarasub" userId="S::peerada.tarasub@ucalgary.ca::ea11e693-c6d9-4ddd-8fda-45fda4343ee5" providerId="AD" clId="Web-{560C71F2-59C6-41C1-BD4A-F0F3EB5AC201}" dt="2023-04-09T21:43:50.498" v="0"/>
          <ac:spMkLst>
            <pc:docMk/>
            <pc:sldMk cId="300757736" sldId="317"/>
            <ac:spMk id="4" creationId="{A8B2FA47-82E3-3768-DCE7-CC99E55AB0B2}"/>
          </ac:spMkLst>
        </pc:spChg>
      </pc:sldChg>
    </pc:docChg>
  </pc:docChgLst>
  <pc:docChgLst>
    <pc:chgData name="Yi-Chi Chang" userId="S::yichi.chang@ucalgary.ca::2b3fb914-4e78-4ec9-a2ac-108faf3651f7" providerId="AD" clId="Web-{1182473A-E961-0D8E-F087-E0027C1EC669}"/>
    <pc:docChg chg="delSld modSld">
      <pc:chgData name="Yi-Chi Chang" userId="S::yichi.chang@ucalgary.ca::2b3fb914-4e78-4ec9-a2ac-108faf3651f7" providerId="AD" clId="Web-{1182473A-E961-0D8E-F087-E0027C1EC669}" dt="2023-03-31T18:50:47.399" v="3" actId="14100"/>
      <pc:docMkLst>
        <pc:docMk/>
      </pc:docMkLst>
      <pc:sldChg chg="del">
        <pc:chgData name="Yi-Chi Chang" userId="S::yichi.chang@ucalgary.ca::2b3fb914-4e78-4ec9-a2ac-108faf3651f7" providerId="AD" clId="Web-{1182473A-E961-0D8E-F087-E0027C1EC669}" dt="2023-03-31T18:49:53.431" v="0"/>
        <pc:sldMkLst>
          <pc:docMk/>
          <pc:sldMk cId="850517529" sldId="279"/>
        </pc:sldMkLst>
      </pc:sldChg>
      <pc:sldChg chg="addSp modSp">
        <pc:chgData name="Yi-Chi Chang" userId="S::yichi.chang@ucalgary.ca::2b3fb914-4e78-4ec9-a2ac-108faf3651f7" providerId="AD" clId="Web-{1182473A-E961-0D8E-F087-E0027C1EC669}" dt="2023-03-31T18:50:47.399" v="3" actId="14100"/>
        <pc:sldMkLst>
          <pc:docMk/>
          <pc:sldMk cId="69851516" sldId="287"/>
        </pc:sldMkLst>
        <pc:cxnChg chg="add mod">
          <ac:chgData name="Yi-Chi Chang" userId="S::yichi.chang@ucalgary.ca::2b3fb914-4e78-4ec9-a2ac-108faf3651f7" providerId="AD" clId="Web-{1182473A-E961-0D8E-F087-E0027C1EC669}" dt="2023-03-31T18:50:47.399" v="3" actId="14100"/>
          <ac:cxnSpMkLst>
            <pc:docMk/>
            <pc:sldMk cId="69851516" sldId="287"/>
            <ac:cxnSpMk id="10" creationId="{918C84E2-0B59-9586-A3E9-AA22439C1A38}"/>
          </ac:cxnSpMkLst>
        </pc:cxnChg>
      </pc:sldChg>
    </pc:docChg>
  </pc:docChgLst>
  <pc:docChgLst>
    <pc:chgData name="Peerada Tarasub" userId="ea11e693-c6d9-4ddd-8fda-45fda4343ee5" providerId="ADAL" clId="{4CE4FC8F-1748-47C5-8260-1D11D831F619}"/>
    <pc:docChg chg="undo redo custSel addSld delSld modSld sldOrd">
      <pc:chgData name="Peerada Tarasub" userId="ea11e693-c6d9-4ddd-8fda-45fda4343ee5" providerId="ADAL" clId="{4CE4FC8F-1748-47C5-8260-1D11D831F619}" dt="2023-04-09T21:44:40.324" v="7287" actId="1076"/>
      <pc:docMkLst>
        <pc:docMk/>
      </pc:docMkLst>
      <pc:sldChg chg="addSp delSp modSp mod">
        <pc:chgData name="Peerada Tarasub" userId="ea11e693-c6d9-4ddd-8fda-45fda4343ee5" providerId="ADAL" clId="{4CE4FC8F-1748-47C5-8260-1D11D831F619}" dt="2023-04-03T00:38:19.604" v="50" actId="14100"/>
        <pc:sldMkLst>
          <pc:docMk/>
          <pc:sldMk cId="2374729735" sldId="263"/>
        </pc:sldMkLst>
        <pc:spChg chg="add del mod">
          <ac:chgData name="Peerada Tarasub" userId="ea11e693-c6d9-4ddd-8fda-45fda4343ee5" providerId="ADAL" clId="{4CE4FC8F-1748-47C5-8260-1D11D831F619}" dt="2023-04-03T00:29:33.319" v="32" actId="478"/>
          <ac:spMkLst>
            <pc:docMk/>
            <pc:sldMk cId="2374729735" sldId="263"/>
            <ac:spMk id="2" creationId="{16067CB7-0C98-3E1F-BBBE-BC31CFE65A08}"/>
          </ac:spMkLst>
        </pc:spChg>
        <pc:spChg chg="mod">
          <ac:chgData name="Peerada Tarasub" userId="ea11e693-c6d9-4ddd-8fda-45fda4343ee5" providerId="ADAL" clId="{4CE4FC8F-1748-47C5-8260-1D11D831F619}" dt="2023-04-03T00:38:19.604" v="50" actId="14100"/>
          <ac:spMkLst>
            <pc:docMk/>
            <pc:sldMk cId="2374729735" sldId="263"/>
            <ac:spMk id="6" creationId="{79B3B544-9F83-58AF-3EC7-FDD0BC65A440}"/>
          </ac:spMkLst>
        </pc:spChg>
        <pc:spChg chg="del mod">
          <ac:chgData name="Peerada Tarasub" userId="ea11e693-c6d9-4ddd-8fda-45fda4343ee5" providerId="ADAL" clId="{4CE4FC8F-1748-47C5-8260-1D11D831F619}" dt="2023-04-03T00:29:10.484" v="14" actId="478"/>
          <ac:spMkLst>
            <pc:docMk/>
            <pc:sldMk cId="2374729735" sldId="263"/>
            <ac:spMk id="10" creationId="{DEBD5C23-CE7A-85C7-F861-2A1D895F5C0D}"/>
          </ac:spMkLst>
        </pc:spChg>
      </pc:sldChg>
      <pc:sldChg chg="addSp delSp modSp mod modNotesTx">
        <pc:chgData name="Peerada Tarasub" userId="ea11e693-c6d9-4ddd-8fda-45fda4343ee5" providerId="ADAL" clId="{4CE4FC8F-1748-47C5-8260-1D11D831F619}" dt="2023-04-03T16:42:55.030" v="4198" actId="20577"/>
        <pc:sldMkLst>
          <pc:docMk/>
          <pc:sldMk cId="2500444650" sldId="265"/>
        </pc:sldMkLst>
        <pc:spChg chg="del">
          <ac:chgData name="Peerada Tarasub" userId="ea11e693-c6d9-4ddd-8fda-45fda4343ee5" providerId="ADAL" clId="{4CE4FC8F-1748-47C5-8260-1D11D831F619}" dt="2023-04-03T00:38:47.355" v="52" actId="478"/>
          <ac:spMkLst>
            <pc:docMk/>
            <pc:sldMk cId="2500444650" sldId="265"/>
            <ac:spMk id="3" creationId="{68CF6FB7-1AA5-A526-2E58-8F107D800E78}"/>
          </ac:spMkLst>
        </pc:spChg>
        <pc:spChg chg="add del mod">
          <ac:chgData name="Peerada Tarasub" userId="ea11e693-c6d9-4ddd-8fda-45fda4343ee5" providerId="ADAL" clId="{4CE4FC8F-1748-47C5-8260-1D11D831F619}" dt="2023-04-03T01:08:14" v="214" actId="478"/>
          <ac:spMkLst>
            <pc:docMk/>
            <pc:sldMk cId="2500444650" sldId="265"/>
            <ac:spMk id="5" creationId="{9F52E46D-EECD-78F7-4221-D4ED3AD43B7F}"/>
          </ac:spMkLst>
        </pc:spChg>
        <pc:spChg chg="add mod">
          <ac:chgData name="Peerada Tarasub" userId="ea11e693-c6d9-4ddd-8fda-45fda4343ee5" providerId="ADAL" clId="{4CE4FC8F-1748-47C5-8260-1D11D831F619}" dt="2023-04-03T16:42:42.243" v="4187" actId="1076"/>
          <ac:spMkLst>
            <pc:docMk/>
            <pc:sldMk cId="2500444650" sldId="265"/>
            <ac:spMk id="6" creationId="{C82E455D-1DCE-3D3B-4B6A-B3266B6BF91B}"/>
          </ac:spMkLst>
        </pc:spChg>
        <pc:spChg chg="add mod">
          <ac:chgData name="Peerada Tarasub" userId="ea11e693-c6d9-4ddd-8fda-45fda4343ee5" providerId="ADAL" clId="{4CE4FC8F-1748-47C5-8260-1D11D831F619}" dt="2023-04-03T16:42:55.030" v="4198" actId="20577"/>
          <ac:spMkLst>
            <pc:docMk/>
            <pc:sldMk cId="2500444650" sldId="265"/>
            <ac:spMk id="7" creationId="{786C1D74-22C0-8B53-9160-B95DCAE0EF76}"/>
          </ac:spMkLst>
        </pc:spChg>
        <pc:spChg chg="mod">
          <ac:chgData name="Peerada Tarasub" userId="ea11e693-c6d9-4ddd-8fda-45fda4343ee5" providerId="ADAL" clId="{4CE4FC8F-1748-47C5-8260-1D11D831F619}" dt="2023-04-03T01:08:32.396" v="222"/>
          <ac:spMkLst>
            <pc:docMk/>
            <pc:sldMk cId="2500444650" sldId="265"/>
            <ac:spMk id="10" creationId="{456C03CD-788E-1CD7-2AD1-6C47115D6582}"/>
          </ac:spMkLst>
        </pc:spChg>
        <pc:spChg chg="mod">
          <ac:chgData name="Peerada Tarasub" userId="ea11e693-c6d9-4ddd-8fda-45fda4343ee5" providerId="ADAL" clId="{4CE4FC8F-1748-47C5-8260-1D11D831F619}" dt="2023-04-03T01:08:32.396" v="222"/>
          <ac:spMkLst>
            <pc:docMk/>
            <pc:sldMk cId="2500444650" sldId="265"/>
            <ac:spMk id="11" creationId="{DC743143-9D7D-9212-6C9C-2BF9185A2C6F}"/>
          </ac:spMkLst>
        </pc:spChg>
        <pc:spChg chg="add mod">
          <ac:chgData name="Peerada Tarasub" userId="ea11e693-c6d9-4ddd-8fda-45fda4343ee5" providerId="ADAL" clId="{4CE4FC8F-1748-47C5-8260-1D11D831F619}" dt="2023-04-03T01:09:14.039" v="257" actId="207"/>
          <ac:spMkLst>
            <pc:docMk/>
            <pc:sldMk cId="2500444650" sldId="265"/>
            <ac:spMk id="12" creationId="{CC1697B2-B116-8A99-8970-20B3F1A598C7}"/>
          </ac:spMkLst>
        </pc:spChg>
        <pc:spChg chg="mod">
          <ac:chgData name="Peerada Tarasub" userId="ea11e693-c6d9-4ddd-8fda-45fda4343ee5" providerId="ADAL" clId="{4CE4FC8F-1748-47C5-8260-1D11D831F619}" dt="2023-04-03T01:08:51.537" v="241"/>
          <ac:spMkLst>
            <pc:docMk/>
            <pc:sldMk cId="2500444650" sldId="265"/>
            <ac:spMk id="14" creationId="{EB2A2DA1-3C64-D239-E75D-1659116C6EF9}"/>
          </ac:spMkLst>
        </pc:spChg>
        <pc:spChg chg="mod">
          <ac:chgData name="Peerada Tarasub" userId="ea11e693-c6d9-4ddd-8fda-45fda4343ee5" providerId="ADAL" clId="{4CE4FC8F-1748-47C5-8260-1D11D831F619}" dt="2023-04-03T01:09:02.490" v="254" actId="20577"/>
          <ac:spMkLst>
            <pc:docMk/>
            <pc:sldMk cId="2500444650" sldId="265"/>
            <ac:spMk id="15" creationId="{B5931B7A-5733-1FB4-0A68-6AF6A7BA58A8}"/>
          </ac:spMkLst>
        </pc:spChg>
        <pc:spChg chg="add mod">
          <ac:chgData name="Peerada Tarasub" userId="ea11e693-c6d9-4ddd-8fda-45fda4343ee5" providerId="ADAL" clId="{4CE4FC8F-1748-47C5-8260-1D11D831F619}" dt="2023-04-03T16:42:42.243" v="4187" actId="1076"/>
          <ac:spMkLst>
            <pc:docMk/>
            <pc:sldMk cId="2500444650" sldId="265"/>
            <ac:spMk id="16" creationId="{3077369D-3F8F-2149-843C-758DBEE3F255}"/>
          </ac:spMkLst>
        </pc:spChg>
        <pc:grpChg chg="add mod">
          <ac:chgData name="Peerada Tarasub" userId="ea11e693-c6d9-4ddd-8fda-45fda4343ee5" providerId="ADAL" clId="{4CE4FC8F-1748-47C5-8260-1D11D831F619}" dt="2023-04-03T01:08:32.396" v="222"/>
          <ac:grpSpMkLst>
            <pc:docMk/>
            <pc:sldMk cId="2500444650" sldId="265"/>
            <ac:grpSpMk id="8" creationId="{ABD121F8-61D8-35E5-7C6F-5A658A0D414D}"/>
          </ac:grpSpMkLst>
        </pc:grpChg>
        <pc:grpChg chg="add mod">
          <ac:chgData name="Peerada Tarasub" userId="ea11e693-c6d9-4ddd-8fda-45fda4343ee5" providerId="ADAL" clId="{4CE4FC8F-1748-47C5-8260-1D11D831F619}" dt="2023-04-03T16:42:42.243" v="4187" actId="1076"/>
          <ac:grpSpMkLst>
            <pc:docMk/>
            <pc:sldMk cId="2500444650" sldId="265"/>
            <ac:grpSpMk id="13" creationId="{1F4B44AF-3DBD-41EA-57D0-4177B9247C41}"/>
          </ac:grpSpMkLst>
        </pc:grpChg>
      </pc:sldChg>
      <pc:sldChg chg="addSp delSp modSp del mod">
        <pc:chgData name="Peerada Tarasub" userId="ea11e693-c6d9-4ddd-8fda-45fda4343ee5" providerId="ADAL" clId="{4CE4FC8F-1748-47C5-8260-1D11D831F619}" dt="2023-04-03T01:08:11.065" v="213" actId="47"/>
        <pc:sldMkLst>
          <pc:docMk/>
          <pc:sldMk cId="2016057215" sldId="266"/>
        </pc:sldMkLst>
        <pc:spChg chg="del mod">
          <ac:chgData name="Peerada Tarasub" userId="ea11e693-c6d9-4ddd-8fda-45fda4343ee5" providerId="ADAL" clId="{4CE4FC8F-1748-47C5-8260-1D11D831F619}" dt="2023-04-03T01:07:33.441" v="202" actId="21"/>
          <ac:spMkLst>
            <pc:docMk/>
            <pc:sldMk cId="2016057215" sldId="266"/>
            <ac:spMk id="6" creationId="{95D74EC5-CB41-D4AD-D398-6226C251BD45}"/>
          </ac:spMkLst>
        </pc:spChg>
        <pc:spChg chg="add del mod">
          <ac:chgData name="Peerada Tarasub" userId="ea11e693-c6d9-4ddd-8fda-45fda4343ee5" providerId="ADAL" clId="{4CE4FC8F-1748-47C5-8260-1D11D831F619}" dt="2023-04-03T01:08:09.430" v="212" actId="21"/>
          <ac:spMkLst>
            <pc:docMk/>
            <pc:sldMk cId="2016057215" sldId="266"/>
            <ac:spMk id="7" creationId="{6FBAB866-4EC5-B660-E3E4-4D8742384640}"/>
          </ac:spMkLst>
        </pc:spChg>
        <pc:spChg chg="add mod">
          <ac:chgData name="Peerada Tarasub" userId="ea11e693-c6d9-4ddd-8fda-45fda4343ee5" providerId="ADAL" clId="{4CE4FC8F-1748-47C5-8260-1D11D831F619}" dt="2023-04-03T01:08:09.430" v="212" actId="21"/>
          <ac:spMkLst>
            <pc:docMk/>
            <pc:sldMk cId="2016057215" sldId="266"/>
            <ac:spMk id="9" creationId="{67449810-8988-880C-12A1-86E09B841A24}"/>
          </ac:spMkLst>
        </pc:spChg>
        <pc:picChg chg="del">
          <ac:chgData name="Peerada Tarasub" userId="ea11e693-c6d9-4ddd-8fda-45fda4343ee5" providerId="ADAL" clId="{4CE4FC8F-1748-47C5-8260-1D11D831F619}" dt="2023-04-03T00:38:44.897" v="51" actId="478"/>
          <ac:picMkLst>
            <pc:docMk/>
            <pc:sldMk cId="2016057215" sldId="266"/>
            <ac:picMk id="5" creationId="{BD8F61F8-6975-6199-6913-C896585664B0}"/>
          </ac:picMkLst>
        </pc:picChg>
      </pc:sldChg>
      <pc:sldChg chg="del">
        <pc:chgData name="Peerada Tarasub" userId="ea11e693-c6d9-4ddd-8fda-45fda4343ee5" providerId="ADAL" clId="{4CE4FC8F-1748-47C5-8260-1D11D831F619}" dt="2023-04-03T00:36:29.064" v="34" actId="47"/>
        <pc:sldMkLst>
          <pc:docMk/>
          <pc:sldMk cId="4098829745" sldId="267"/>
        </pc:sldMkLst>
      </pc:sldChg>
      <pc:sldChg chg="del">
        <pc:chgData name="Peerada Tarasub" userId="ea11e693-c6d9-4ddd-8fda-45fda4343ee5" providerId="ADAL" clId="{4CE4FC8F-1748-47C5-8260-1D11D831F619}" dt="2023-04-03T00:36:44.035" v="49" actId="47"/>
        <pc:sldMkLst>
          <pc:docMk/>
          <pc:sldMk cId="795174381" sldId="270"/>
        </pc:sldMkLst>
      </pc:sldChg>
      <pc:sldChg chg="del">
        <pc:chgData name="Peerada Tarasub" userId="ea11e693-c6d9-4ddd-8fda-45fda4343ee5" providerId="ADAL" clId="{4CE4FC8F-1748-47C5-8260-1D11D831F619}" dt="2023-04-03T00:36:26.450" v="33" actId="47"/>
        <pc:sldMkLst>
          <pc:docMk/>
          <pc:sldMk cId="1931909196" sldId="271"/>
        </pc:sldMkLst>
      </pc:sldChg>
      <pc:sldChg chg="del">
        <pc:chgData name="Peerada Tarasub" userId="ea11e693-c6d9-4ddd-8fda-45fda4343ee5" providerId="ADAL" clId="{4CE4FC8F-1748-47C5-8260-1D11D831F619}" dt="2023-04-03T00:36:42.478" v="47" actId="47"/>
        <pc:sldMkLst>
          <pc:docMk/>
          <pc:sldMk cId="2835802888" sldId="275"/>
        </pc:sldMkLst>
      </pc:sldChg>
      <pc:sldChg chg="del">
        <pc:chgData name="Peerada Tarasub" userId="ea11e693-c6d9-4ddd-8fda-45fda4343ee5" providerId="ADAL" clId="{4CE4FC8F-1748-47C5-8260-1D11D831F619}" dt="2023-04-03T00:36:43.312" v="48" actId="47"/>
        <pc:sldMkLst>
          <pc:docMk/>
          <pc:sldMk cId="4112876124" sldId="276"/>
        </pc:sldMkLst>
      </pc:sldChg>
      <pc:sldChg chg="addSp delSp modSp mod modNotesTx">
        <pc:chgData name="Peerada Tarasub" userId="ea11e693-c6d9-4ddd-8fda-45fda4343ee5" providerId="ADAL" clId="{4CE4FC8F-1748-47C5-8260-1D11D831F619}" dt="2023-04-03T03:39:32.658" v="1773" actId="1035"/>
        <pc:sldMkLst>
          <pc:docMk/>
          <pc:sldMk cId="2145564416" sldId="278"/>
        </pc:sldMkLst>
        <pc:spChg chg="del">
          <ac:chgData name="Peerada Tarasub" userId="ea11e693-c6d9-4ddd-8fda-45fda4343ee5" providerId="ADAL" clId="{4CE4FC8F-1748-47C5-8260-1D11D831F619}" dt="2023-04-03T00:40:37.284" v="66" actId="478"/>
          <ac:spMkLst>
            <pc:docMk/>
            <pc:sldMk cId="2145564416" sldId="278"/>
            <ac:spMk id="2" creationId="{54D54FB2-EE56-4781-39FB-8485E2F9B6B6}"/>
          </ac:spMkLst>
        </pc:spChg>
        <pc:spChg chg="del">
          <ac:chgData name="Peerada Tarasub" userId="ea11e693-c6d9-4ddd-8fda-45fda4343ee5" providerId="ADAL" clId="{4CE4FC8F-1748-47C5-8260-1D11D831F619}" dt="2023-04-03T00:40:43.047" v="69" actId="478"/>
          <ac:spMkLst>
            <pc:docMk/>
            <pc:sldMk cId="2145564416" sldId="278"/>
            <ac:spMk id="3" creationId="{ADFE1AC2-19BC-71C9-2871-18F52792D2DB}"/>
          </ac:spMkLst>
        </pc:spChg>
        <pc:spChg chg="del">
          <ac:chgData name="Peerada Tarasub" userId="ea11e693-c6d9-4ddd-8fda-45fda4343ee5" providerId="ADAL" clId="{4CE4FC8F-1748-47C5-8260-1D11D831F619}" dt="2023-04-03T00:40:37.284" v="66" actId="478"/>
          <ac:spMkLst>
            <pc:docMk/>
            <pc:sldMk cId="2145564416" sldId="278"/>
            <ac:spMk id="4" creationId="{427B2F06-2A6E-38FA-CF0E-38F76B66DCCD}"/>
          </ac:spMkLst>
        </pc:spChg>
        <pc:spChg chg="mod">
          <ac:chgData name="Peerada Tarasub" userId="ea11e693-c6d9-4ddd-8fda-45fda4343ee5" providerId="ADAL" clId="{4CE4FC8F-1748-47C5-8260-1D11D831F619}" dt="2023-04-03T01:09:21.608" v="258" actId="20577"/>
          <ac:spMkLst>
            <pc:docMk/>
            <pc:sldMk cId="2145564416" sldId="278"/>
            <ac:spMk id="9" creationId="{74D1A324-E34C-D5F4-EE57-C7335F8B4A77}"/>
          </ac:spMkLst>
        </pc:spChg>
        <pc:spChg chg="add mod">
          <ac:chgData name="Peerada Tarasub" userId="ea11e693-c6d9-4ddd-8fda-45fda4343ee5" providerId="ADAL" clId="{4CE4FC8F-1748-47C5-8260-1D11D831F619}" dt="2023-04-03T01:38:11.892" v="535" actId="20577"/>
          <ac:spMkLst>
            <pc:docMk/>
            <pc:sldMk cId="2145564416" sldId="278"/>
            <ac:spMk id="11" creationId="{B05DDD3E-D93F-E3AC-D251-5E896FC3F146}"/>
          </ac:spMkLst>
        </pc:spChg>
        <pc:spChg chg="mod">
          <ac:chgData name="Peerada Tarasub" userId="ea11e693-c6d9-4ddd-8fda-45fda4343ee5" providerId="ADAL" clId="{4CE4FC8F-1748-47C5-8260-1D11D831F619}" dt="2023-04-03T01:08:30.622" v="220"/>
          <ac:spMkLst>
            <pc:docMk/>
            <pc:sldMk cId="2145564416" sldId="278"/>
            <ac:spMk id="13" creationId="{6183875A-EED4-6F41-EBAE-97AB73F86E33}"/>
          </ac:spMkLst>
        </pc:spChg>
        <pc:spChg chg="mod">
          <ac:chgData name="Peerada Tarasub" userId="ea11e693-c6d9-4ddd-8fda-45fda4343ee5" providerId="ADAL" clId="{4CE4FC8F-1748-47C5-8260-1D11D831F619}" dt="2023-04-03T01:08:30.622" v="220"/>
          <ac:spMkLst>
            <pc:docMk/>
            <pc:sldMk cId="2145564416" sldId="278"/>
            <ac:spMk id="25" creationId="{F73619BF-1D59-BF61-0DC4-54622DC59C0C}"/>
          </ac:spMkLst>
        </pc:spChg>
        <pc:spChg chg="del">
          <ac:chgData name="Peerada Tarasub" userId="ea11e693-c6d9-4ddd-8fda-45fda4343ee5" providerId="ADAL" clId="{4CE4FC8F-1748-47C5-8260-1D11D831F619}" dt="2023-04-03T00:40:40.967" v="67" actId="478"/>
          <ac:spMkLst>
            <pc:docMk/>
            <pc:sldMk cId="2145564416" sldId="278"/>
            <ac:spMk id="26" creationId="{714EA497-7BA2-6AEE-E9E1-580856543A73}"/>
          </ac:spMkLst>
        </pc:spChg>
        <pc:spChg chg="del">
          <ac:chgData name="Peerada Tarasub" userId="ea11e693-c6d9-4ddd-8fda-45fda4343ee5" providerId="ADAL" clId="{4CE4FC8F-1748-47C5-8260-1D11D831F619}" dt="2023-04-03T00:40:41.823" v="68" actId="478"/>
          <ac:spMkLst>
            <pc:docMk/>
            <pc:sldMk cId="2145564416" sldId="278"/>
            <ac:spMk id="32" creationId="{7BAA2B45-C94B-422B-D61E-01C0ED4F6D8F}"/>
          </ac:spMkLst>
        </pc:spChg>
        <pc:grpChg chg="add del mod">
          <ac:chgData name="Peerada Tarasub" userId="ea11e693-c6d9-4ddd-8fda-45fda4343ee5" providerId="ADAL" clId="{4CE4FC8F-1748-47C5-8260-1D11D831F619}" dt="2023-04-03T01:08:31.229" v="221"/>
          <ac:grpSpMkLst>
            <pc:docMk/>
            <pc:sldMk cId="2145564416" sldId="278"/>
            <ac:grpSpMk id="12" creationId="{AAFD649F-C18B-2DE5-CA1B-EC52B6854776}"/>
          </ac:grpSpMkLst>
        </pc:grpChg>
        <pc:grpChg chg="del">
          <ac:chgData name="Peerada Tarasub" userId="ea11e693-c6d9-4ddd-8fda-45fda4343ee5" providerId="ADAL" clId="{4CE4FC8F-1748-47C5-8260-1D11D831F619}" dt="2023-04-03T00:40:37.284" v="66" actId="478"/>
          <ac:grpSpMkLst>
            <pc:docMk/>
            <pc:sldMk cId="2145564416" sldId="278"/>
            <ac:grpSpMk id="18" creationId="{5746723C-C9AE-2F49-8EE5-BD0C20B2B37B}"/>
          </ac:grpSpMkLst>
        </pc:grpChg>
        <pc:grpChg chg="del">
          <ac:chgData name="Peerada Tarasub" userId="ea11e693-c6d9-4ddd-8fda-45fda4343ee5" providerId="ADAL" clId="{4CE4FC8F-1748-47C5-8260-1D11D831F619}" dt="2023-04-03T00:40:37.284" v="66" actId="478"/>
          <ac:grpSpMkLst>
            <pc:docMk/>
            <pc:sldMk cId="2145564416" sldId="278"/>
            <ac:grpSpMk id="21" creationId="{FBDD4655-7569-560D-B9C1-FF9F05CC1DE3}"/>
          </ac:grpSpMkLst>
        </pc:grpChg>
        <pc:grpChg chg="del">
          <ac:chgData name="Peerada Tarasub" userId="ea11e693-c6d9-4ddd-8fda-45fda4343ee5" providerId="ADAL" clId="{4CE4FC8F-1748-47C5-8260-1D11D831F619}" dt="2023-04-03T00:40:37.284" v="66" actId="478"/>
          <ac:grpSpMkLst>
            <pc:docMk/>
            <pc:sldMk cId="2145564416" sldId="278"/>
            <ac:grpSpMk id="22" creationId="{49AC9CCF-B025-E71F-FA33-5E583F8314A4}"/>
          </ac:grpSpMkLst>
        </pc:grpChg>
        <pc:grpChg chg="del">
          <ac:chgData name="Peerada Tarasub" userId="ea11e693-c6d9-4ddd-8fda-45fda4343ee5" providerId="ADAL" clId="{4CE4FC8F-1748-47C5-8260-1D11D831F619}" dt="2023-04-03T00:40:37.284" v="66" actId="478"/>
          <ac:grpSpMkLst>
            <pc:docMk/>
            <pc:sldMk cId="2145564416" sldId="278"/>
            <ac:grpSpMk id="40" creationId="{F442894E-D0B6-E625-7000-4DE30600A244}"/>
          </ac:grpSpMkLst>
        </pc:grpChg>
        <pc:graphicFrameChg chg="add del mod modGraphic">
          <ac:chgData name="Peerada Tarasub" userId="ea11e693-c6d9-4ddd-8fda-45fda4343ee5" providerId="ADAL" clId="{4CE4FC8F-1748-47C5-8260-1D11D831F619}" dt="2023-04-03T00:59:54.626" v="77" actId="478"/>
          <ac:graphicFrameMkLst>
            <pc:docMk/>
            <pc:sldMk cId="2145564416" sldId="278"/>
            <ac:graphicFrameMk id="5" creationId="{0BAA66D2-F346-F837-23C2-E51AF6193852}"/>
          </ac:graphicFrameMkLst>
        </pc:graphicFrameChg>
        <pc:graphicFrameChg chg="add del mod modGraphic">
          <ac:chgData name="Peerada Tarasub" userId="ea11e693-c6d9-4ddd-8fda-45fda4343ee5" providerId="ADAL" clId="{4CE4FC8F-1748-47C5-8260-1D11D831F619}" dt="2023-04-03T01:00:17.150" v="85" actId="478"/>
          <ac:graphicFrameMkLst>
            <pc:docMk/>
            <pc:sldMk cId="2145564416" sldId="278"/>
            <ac:graphicFrameMk id="6" creationId="{DF19C667-5CA7-7F6B-636B-30532304B05E}"/>
          </ac:graphicFrameMkLst>
        </pc:graphicFrameChg>
        <pc:graphicFrameChg chg="add mod modGraphic">
          <ac:chgData name="Peerada Tarasub" userId="ea11e693-c6d9-4ddd-8fda-45fda4343ee5" providerId="ADAL" clId="{4CE4FC8F-1748-47C5-8260-1D11D831F619}" dt="2023-04-03T03:39:32.658" v="1773" actId="1035"/>
          <ac:graphicFrameMkLst>
            <pc:docMk/>
            <pc:sldMk cId="2145564416" sldId="278"/>
            <ac:graphicFrameMk id="8" creationId="{350734E5-C4AB-0765-6AB5-3AC516234463}"/>
          </ac:graphicFrameMkLst>
        </pc:graphicFrameChg>
      </pc:sldChg>
      <pc:sldChg chg="addSp delSp modSp mod modNotesTx">
        <pc:chgData name="Peerada Tarasub" userId="ea11e693-c6d9-4ddd-8fda-45fda4343ee5" providerId="ADAL" clId="{4CE4FC8F-1748-47C5-8260-1D11D831F619}" dt="2023-04-08T21:50:39.307" v="7257"/>
        <pc:sldMkLst>
          <pc:docMk/>
          <pc:sldMk cId="2847104942" sldId="280"/>
        </pc:sldMkLst>
        <pc:spChg chg="mod">
          <ac:chgData name="Peerada Tarasub" userId="ea11e693-c6d9-4ddd-8fda-45fda4343ee5" providerId="ADAL" clId="{4CE4FC8F-1748-47C5-8260-1D11D831F619}" dt="2023-04-03T01:09:24.463" v="259" actId="20577"/>
          <ac:spMkLst>
            <pc:docMk/>
            <pc:sldMk cId="2847104942" sldId="280"/>
            <ac:spMk id="2" creationId="{32DBA0B1-9181-191B-B71A-77B9BE9236E3}"/>
          </ac:spMkLst>
        </pc:spChg>
        <pc:spChg chg="mod">
          <ac:chgData name="Peerada Tarasub" userId="ea11e693-c6d9-4ddd-8fda-45fda4343ee5" providerId="ADAL" clId="{4CE4FC8F-1748-47C5-8260-1D11D831F619}" dt="2023-04-03T02:18:35.396" v="1656" actId="1076"/>
          <ac:spMkLst>
            <pc:docMk/>
            <pc:sldMk cId="2847104942" sldId="280"/>
            <ac:spMk id="4" creationId="{ED2A9149-299E-9000-006D-060C46C286F5}"/>
          </ac:spMkLst>
        </pc:spChg>
        <pc:spChg chg="del">
          <ac:chgData name="Peerada Tarasub" userId="ea11e693-c6d9-4ddd-8fda-45fda4343ee5" providerId="ADAL" clId="{4CE4FC8F-1748-47C5-8260-1D11D831F619}" dt="2023-04-03T01:06:52.821" v="198" actId="478"/>
          <ac:spMkLst>
            <pc:docMk/>
            <pc:sldMk cId="2847104942" sldId="280"/>
            <ac:spMk id="8" creationId="{DCC6191F-B25A-494F-12C5-60BCDFFD540E}"/>
          </ac:spMkLst>
        </pc:spChg>
        <pc:spChg chg="add mod">
          <ac:chgData name="Peerada Tarasub" userId="ea11e693-c6d9-4ddd-8fda-45fda4343ee5" providerId="ADAL" clId="{4CE4FC8F-1748-47C5-8260-1D11D831F619}" dt="2023-04-08T21:50:39.307" v="7257"/>
          <ac:spMkLst>
            <pc:docMk/>
            <pc:sldMk cId="2847104942" sldId="280"/>
            <ac:spMk id="9" creationId="{D4A5465D-AF5D-1250-0D67-11BFF5367307}"/>
          </ac:spMkLst>
        </pc:spChg>
        <pc:spChg chg="mod">
          <ac:chgData name="Peerada Tarasub" userId="ea11e693-c6d9-4ddd-8fda-45fda4343ee5" providerId="ADAL" clId="{4CE4FC8F-1748-47C5-8260-1D11D831F619}" dt="2023-04-03T01:44:05.149" v="561"/>
          <ac:spMkLst>
            <pc:docMk/>
            <pc:sldMk cId="2847104942" sldId="280"/>
            <ac:spMk id="11" creationId="{D31FDE00-428D-B9B3-7ECC-581C7179C5D2}"/>
          </ac:spMkLst>
        </pc:spChg>
        <pc:spChg chg="mod">
          <ac:chgData name="Peerada Tarasub" userId="ea11e693-c6d9-4ddd-8fda-45fda4343ee5" providerId="ADAL" clId="{4CE4FC8F-1748-47C5-8260-1D11D831F619}" dt="2023-04-03T01:44:16.442" v="563" actId="20577"/>
          <ac:spMkLst>
            <pc:docMk/>
            <pc:sldMk cId="2847104942" sldId="280"/>
            <ac:spMk id="12" creationId="{815EA104-8C62-C01C-5091-C9A6E188FCFF}"/>
          </ac:spMkLst>
        </pc:spChg>
        <pc:spChg chg="del mod">
          <ac:chgData name="Peerada Tarasub" userId="ea11e693-c6d9-4ddd-8fda-45fda4343ee5" providerId="ADAL" clId="{4CE4FC8F-1748-47C5-8260-1D11D831F619}" dt="2023-04-03T01:53:08.948" v="611" actId="478"/>
          <ac:spMkLst>
            <pc:docMk/>
            <pc:sldMk cId="2847104942" sldId="280"/>
            <ac:spMk id="13" creationId="{968A9E94-1D94-0D15-7DBB-AC1FFCCFA505}"/>
          </ac:spMkLst>
        </pc:spChg>
        <pc:spChg chg="del mod">
          <ac:chgData name="Peerada Tarasub" userId="ea11e693-c6d9-4ddd-8fda-45fda4343ee5" providerId="ADAL" clId="{4CE4FC8F-1748-47C5-8260-1D11D831F619}" dt="2023-04-03T01:50:33.823" v="605" actId="478"/>
          <ac:spMkLst>
            <pc:docMk/>
            <pc:sldMk cId="2847104942" sldId="280"/>
            <ac:spMk id="14" creationId="{F78FF781-15C0-F2CA-438B-297A4354B666}"/>
          </ac:spMkLst>
        </pc:spChg>
        <pc:spChg chg="add mod">
          <ac:chgData name="Peerada Tarasub" userId="ea11e693-c6d9-4ddd-8fda-45fda4343ee5" providerId="ADAL" clId="{4CE4FC8F-1748-47C5-8260-1D11D831F619}" dt="2023-04-03T02:05:38.523" v="1127" actId="1076"/>
          <ac:spMkLst>
            <pc:docMk/>
            <pc:sldMk cId="2847104942" sldId="280"/>
            <ac:spMk id="15" creationId="{21ABFB22-9BDC-0CD0-8FBF-93160E0144C9}"/>
          </ac:spMkLst>
        </pc:spChg>
        <pc:spChg chg="del mod">
          <ac:chgData name="Peerada Tarasub" userId="ea11e693-c6d9-4ddd-8fda-45fda4343ee5" providerId="ADAL" clId="{4CE4FC8F-1748-47C5-8260-1D11D831F619}" dt="2023-04-03T02:17:20.998" v="1646" actId="478"/>
          <ac:spMkLst>
            <pc:docMk/>
            <pc:sldMk cId="2847104942" sldId="280"/>
            <ac:spMk id="19" creationId="{26603546-AAC7-7664-88B3-8327F5CD1C42}"/>
          </ac:spMkLst>
        </pc:spChg>
        <pc:spChg chg="del mod">
          <ac:chgData name="Peerada Tarasub" userId="ea11e693-c6d9-4ddd-8fda-45fda4343ee5" providerId="ADAL" clId="{4CE4FC8F-1748-47C5-8260-1D11D831F619}" dt="2023-04-03T02:17:20.998" v="1646" actId="478"/>
          <ac:spMkLst>
            <pc:docMk/>
            <pc:sldMk cId="2847104942" sldId="280"/>
            <ac:spMk id="23" creationId="{7292E821-B9A8-B722-6CB7-133C6BAEBD3A}"/>
          </ac:spMkLst>
        </pc:spChg>
        <pc:spChg chg="del mod">
          <ac:chgData name="Peerada Tarasub" userId="ea11e693-c6d9-4ddd-8fda-45fda4343ee5" providerId="ADAL" clId="{4CE4FC8F-1748-47C5-8260-1D11D831F619}" dt="2023-04-03T02:17:20.998" v="1646" actId="478"/>
          <ac:spMkLst>
            <pc:docMk/>
            <pc:sldMk cId="2847104942" sldId="280"/>
            <ac:spMk id="26" creationId="{455EFF97-FA82-B3DA-FC0B-8A4AD287702F}"/>
          </ac:spMkLst>
        </pc:spChg>
        <pc:spChg chg="del mod">
          <ac:chgData name="Peerada Tarasub" userId="ea11e693-c6d9-4ddd-8fda-45fda4343ee5" providerId="ADAL" clId="{4CE4FC8F-1748-47C5-8260-1D11D831F619}" dt="2023-04-03T02:17:20.998" v="1646" actId="478"/>
          <ac:spMkLst>
            <pc:docMk/>
            <pc:sldMk cId="2847104942" sldId="280"/>
            <ac:spMk id="27" creationId="{E553623B-EDCF-EC9B-C69E-231994F95A66}"/>
          </ac:spMkLst>
        </pc:spChg>
        <pc:spChg chg="del mod">
          <ac:chgData name="Peerada Tarasub" userId="ea11e693-c6d9-4ddd-8fda-45fda4343ee5" providerId="ADAL" clId="{4CE4FC8F-1748-47C5-8260-1D11D831F619}" dt="2023-04-03T02:17:20.998" v="1646" actId="478"/>
          <ac:spMkLst>
            <pc:docMk/>
            <pc:sldMk cId="2847104942" sldId="280"/>
            <ac:spMk id="28" creationId="{4B45031B-8EA3-DC2B-149D-AF3B9C53332C}"/>
          </ac:spMkLst>
        </pc:spChg>
        <pc:spChg chg="del mod">
          <ac:chgData name="Peerada Tarasub" userId="ea11e693-c6d9-4ddd-8fda-45fda4343ee5" providerId="ADAL" clId="{4CE4FC8F-1748-47C5-8260-1D11D831F619}" dt="2023-04-03T02:17:20.998" v="1646" actId="478"/>
          <ac:spMkLst>
            <pc:docMk/>
            <pc:sldMk cId="2847104942" sldId="280"/>
            <ac:spMk id="29" creationId="{CB2B336B-B468-41D9-8B5F-BA5EF704AB7B}"/>
          </ac:spMkLst>
        </pc:spChg>
        <pc:spChg chg="del mod">
          <ac:chgData name="Peerada Tarasub" userId="ea11e693-c6d9-4ddd-8fda-45fda4343ee5" providerId="ADAL" clId="{4CE4FC8F-1748-47C5-8260-1D11D831F619}" dt="2023-04-03T02:17:20.998" v="1646" actId="478"/>
          <ac:spMkLst>
            <pc:docMk/>
            <pc:sldMk cId="2847104942" sldId="280"/>
            <ac:spMk id="30" creationId="{71C5ADD7-3BE7-24A9-347A-9FBAFBC2434A}"/>
          </ac:spMkLst>
        </pc:spChg>
        <pc:spChg chg="del mod">
          <ac:chgData name="Peerada Tarasub" userId="ea11e693-c6d9-4ddd-8fda-45fda4343ee5" providerId="ADAL" clId="{4CE4FC8F-1748-47C5-8260-1D11D831F619}" dt="2023-04-03T02:17:20.998" v="1646" actId="478"/>
          <ac:spMkLst>
            <pc:docMk/>
            <pc:sldMk cId="2847104942" sldId="280"/>
            <ac:spMk id="31" creationId="{4A3E905A-9D33-18E1-C85B-2C40AA147248}"/>
          </ac:spMkLst>
        </pc:spChg>
        <pc:spChg chg="del mod">
          <ac:chgData name="Peerada Tarasub" userId="ea11e693-c6d9-4ddd-8fda-45fda4343ee5" providerId="ADAL" clId="{4CE4FC8F-1748-47C5-8260-1D11D831F619}" dt="2023-04-03T02:17:20.998" v="1646" actId="478"/>
          <ac:spMkLst>
            <pc:docMk/>
            <pc:sldMk cId="2847104942" sldId="280"/>
            <ac:spMk id="33" creationId="{F36F7DD9-F382-FBF5-347D-8CD1EDE7BAE6}"/>
          </ac:spMkLst>
        </pc:spChg>
        <pc:spChg chg="del mod">
          <ac:chgData name="Peerada Tarasub" userId="ea11e693-c6d9-4ddd-8fda-45fda4343ee5" providerId="ADAL" clId="{4CE4FC8F-1748-47C5-8260-1D11D831F619}" dt="2023-04-03T02:17:20.998" v="1646" actId="478"/>
          <ac:spMkLst>
            <pc:docMk/>
            <pc:sldMk cId="2847104942" sldId="280"/>
            <ac:spMk id="35" creationId="{C0D474F9-D52C-D28D-A5D2-B9A0EE34694B}"/>
          </ac:spMkLst>
        </pc:spChg>
        <pc:spChg chg="del mod">
          <ac:chgData name="Peerada Tarasub" userId="ea11e693-c6d9-4ddd-8fda-45fda4343ee5" providerId="ADAL" clId="{4CE4FC8F-1748-47C5-8260-1D11D831F619}" dt="2023-04-03T02:17:20.998" v="1646" actId="478"/>
          <ac:spMkLst>
            <pc:docMk/>
            <pc:sldMk cId="2847104942" sldId="280"/>
            <ac:spMk id="43" creationId="{EB3957D2-6A26-6A90-7C90-6C3E4664477D}"/>
          </ac:spMkLst>
        </pc:spChg>
        <pc:spChg chg="del mod">
          <ac:chgData name="Peerada Tarasub" userId="ea11e693-c6d9-4ddd-8fda-45fda4343ee5" providerId="ADAL" clId="{4CE4FC8F-1748-47C5-8260-1D11D831F619}" dt="2023-04-03T02:17:20.998" v="1646" actId="478"/>
          <ac:spMkLst>
            <pc:docMk/>
            <pc:sldMk cId="2847104942" sldId="280"/>
            <ac:spMk id="44" creationId="{B2B6E73D-AFB4-8982-62F1-7B7D16DB008F}"/>
          </ac:spMkLst>
        </pc:spChg>
        <pc:spChg chg="del mod">
          <ac:chgData name="Peerada Tarasub" userId="ea11e693-c6d9-4ddd-8fda-45fda4343ee5" providerId="ADAL" clId="{4CE4FC8F-1748-47C5-8260-1D11D831F619}" dt="2023-04-03T02:17:20.998" v="1646" actId="478"/>
          <ac:spMkLst>
            <pc:docMk/>
            <pc:sldMk cId="2847104942" sldId="280"/>
            <ac:spMk id="45" creationId="{5EE79293-1033-DEBC-AB44-A3DCB8218AAB}"/>
          </ac:spMkLst>
        </pc:spChg>
        <pc:spChg chg="del mod">
          <ac:chgData name="Peerada Tarasub" userId="ea11e693-c6d9-4ddd-8fda-45fda4343ee5" providerId="ADAL" clId="{4CE4FC8F-1748-47C5-8260-1D11D831F619}" dt="2023-04-03T02:17:20.998" v="1646" actId="478"/>
          <ac:spMkLst>
            <pc:docMk/>
            <pc:sldMk cId="2847104942" sldId="280"/>
            <ac:spMk id="46" creationId="{78F8DB43-A162-FCE6-D347-CEC15707B444}"/>
          </ac:spMkLst>
        </pc:spChg>
        <pc:spChg chg="del mod">
          <ac:chgData name="Peerada Tarasub" userId="ea11e693-c6d9-4ddd-8fda-45fda4343ee5" providerId="ADAL" clId="{4CE4FC8F-1748-47C5-8260-1D11D831F619}" dt="2023-04-03T02:17:20.998" v="1646" actId="478"/>
          <ac:spMkLst>
            <pc:docMk/>
            <pc:sldMk cId="2847104942" sldId="280"/>
            <ac:spMk id="47" creationId="{89A3A398-009D-EAE4-8A5C-78306F308D6F}"/>
          </ac:spMkLst>
        </pc:spChg>
        <pc:spChg chg="del mod">
          <ac:chgData name="Peerada Tarasub" userId="ea11e693-c6d9-4ddd-8fda-45fda4343ee5" providerId="ADAL" clId="{4CE4FC8F-1748-47C5-8260-1D11D831F619}" dt="2023-04-03T02:17:20.998" v="1646" actId="478"/>
          <ac:spMkLst>
            <pc:docMk/>
            <pc:sldMk cId="2847104942" sldId="280"/>
            <ac:spMk id="56" creationId="{289F362E-D3B9-61E0-D95D-F3DFEB219A42}"/>
          </ac:spMkLst>
        </pc:spChg>
        <pc:spChg chg="add del mod">
          <ac:chgData name="Peerada Tarasub" userId="ea11e693-c6d9-4ddd-8fda-45fda4343ee5" providerId="ADAL" clId="{4CE4FC8F-1748-47C5-8260-1D11D831F619}" dt="2023-04-03T01:53:08.948" v="611" actId="478"/>
          <ac:spMkLst>
            <pc:docMk/>
            <pc:sldMk cId="2847104942" sldId="280"/>
            <ac:spMk id="57" creationId="{2C17F7FF-669B-D6EF-BCA9-2A177F93AE34}"/>
          </ac:spMkLst>
        </pc:spChg>
        <pc:spChg chg="add mod">
          <ac:chgData name="Peerada Tarasub" userId="ea11e693-c6d9-4ddd-8fda-45fda4343ee5" providerId="ADAL" clId="{4CE4FC8F-1748-47C5-8260-1D11D831F619}" dt="2023-04-03T02:18:13.170" v="1652" actId="207"/>
          <ac:spMkLst>
            <pc:docMk/>
            <pc:sldMk cId="2847104942" sldId="280"/>
            <ac:spMk id="61" creationId="{2186440C-4FEE-5C07-574F-1D6C996D2DCE}"/>
          </ac:spMkLst>
        </pc:spChg>
        <pc:spChg chg="add del mod">
          <ac:chgData name="Peerada Tarasub" userId="ea11e693-c6d9-4ddd-8fda-45fda4343ee5" providerId="ADAL" clId="{4CE4FC8F-1748-47C5-8260-1D11D831F619}" dt="2023-04-03T02:05:58.064" v="1131" actId="478"/>
          <ac:spMkLst>
            <pc:docMk/>
            <pc:sldMk cId="2847104942" sldId="280"/>
            <ac:spMk id="62" creationId="{D5248A49-E048-BCEB-E871-49FE63F69237}"/>
          </ac:spMkLst>
        </pc:spChg>
        <pc:spChg chg="add mod">
          <ac:chgData name="Peerada Tarasub" userId="ea11e693-c6d9-4ddd-8fda-45fda4343ee5" providerId="ADAL" clId="{4CE4FC8F-1748-47C5-8260-1D11D831F619}" dt="2023-04-03T03:34:11.927" v="1757" actId="1076"/>
          <ac:spMkLst>
            <pc:docMk/>
            <pc:sldMk cId="2847104942" sldId="280"/>
            <ac:spMk id="63" creationId="{C747EAD3-48D9-9A87-CCD4-DA4A8B16FA67}"/>
          </ac:spMkLst>
        </pc:spChg>
        <pc:spChg chg="add mod">
          <ac:chgData name="Peerada Tarasub" userId="ea11e693-c6d9-4ddd-8fda-45fda4343ee5" providerId="ADAL" clId="{4CE4FC8F-1748-47C5-8260-1D11D831F619}" dt="2023-04-03T05:27:43.945" v="3423" actId="1037"/>
          <ac:spMkLst>
            <pc:docMk/>
            <pc:sldMk cId="2847104942" sldId="280"/>
            <ac:spMk id="64" creationId="{C404095A-54EB-4DE1-5614-F2480432BE6F}"/>
          </ac:spMkLst>
        </pc:spChg>
        <pc:spChg chg="add mod">
          <ac:chgData name="Peerada Tarasub" userId="ea11e693-c6d9-4ddd-8fda-45fda4343ee5" providerId="ADAL" clId="{4CE4FC8F-1748-47C5-8260-1D11D831F619}" dt="2023-04-03T05:28:12.247" v="3433" actId="1076"/>
          <ac:spMkLst>
            <pc:docMk/>
            <pc:sldMk cId="2847104942" sldId="280"/>
            <ac:spMk id="65" creationId="{8BEA8C57-C9EB-967F-F346-CC90A54910DD}"/>
          </ac:spMkLst>
        </pc:spChg>
        <pc:spChg chg="add mod">
          <ac:chgData name="Peerada Tarasub" userId="ea11e693-c6d9-4ddd-8fda-45fda4343ee5" providerId="ADAL" clId="{4CE4FC8F-1748-47C5-8260-1D11D831F619}" dt="2023-04-03T02:17:33.879" v="1649" actId="1035"/>
          <ac:spMkLst>
            <pc:docMk/>
            <pc:sldMk cId="2847104942" sldId="280"/>
            <ac:spMk id="71" creationId="{B3EC709E-2B32-6E63-F1BC-348960510CC9}"/>
          </ac:spMkLst>
        </pc:spChg>
        <pc:spChg chg="add del mod">
          <ac:chgData name="Peerada Tarasub" userId="ea11e693-c6d9-4ddd-8fda-45fda4343ee5" providerId="ADAL" clId="{4CE4FC8F-1748-47C5-8260-1D11D831F619}" dt="2023-04-03T02:09:43.131" v="1387" actId="478"/>
          <ac:spMkLst>
            <pc:docMk/>
            <pc:sldMk cId="2847104942" sldId="280"/>
            <ac:spMk id="73" creationId="{F9776438-5FCC-D700-6750-ACF064742227}"/>
          </ac:spMkLst>
        </pc:spChg>
        <pc:spChg chg="add mod">
          <ac:chgData name="Peerada Tarasub" userId="ea11e693-c6d9-4ddd-8fda-45fda4343ee5" providerId="ADAL" clId="{4CE4FC8F-1748-47C5-8260-1D11D831F619}" dt="2023-04-03T02:21:57.006" v="1745" actId="404"/>
          <ac:spMkLst>
            <pc:docMk/>
            <pc:sldMk cId="2847104942" sldId="280"/>
            <ac:spMk id="74" creationId="{CB12DFA1-B3DA-4D7C-0E03-BCA34DA3D687}"/>
          </ac:spMkLst>
        </pc:spChg>
        <pc:spChg chg="add mod">
          <ac:chgData name="Peerada Tarasub" userId="ea11e693-c6d9-4ddd-8fda-45fda4343ee5" providerId="ADAL" clId="{4CE4FC8F-1748-47C5-8260-1D11D831F619}" dt="2023-04-03T02:21:59.025" v="1746" actId="404"/>
          <ac:spMkLst>
            <pc:docMk/>
            <pc:sldMk cId="2847104942" sldId="280"/>
            <ac:spMk id="76" creationId="{3089BF80-9120-6E47-A0FC-66093ED67458}"/>
          </ac:spMkLst>
        </pc:spChg>
        <pc:spChg chg="add mod">
          <ac:chgData name="Peerada Tarasub" userId="ea11e693-c6d9-4ddd-8fda-45fda4343ee5" providerId="ADAL" clId="{4CE4FC8F-1748-47C5-8260-1D11D831F619}" dt="2023-04-03T02:22:01.506" v="1747" actId="404"/>
          <ac:spMkLst>
            <pc:docMk/>
            <pc:sldMk cId="2847104942" sldId="280"/>
            <ac:spMk id="77" creationId="{3C013C21-4C57-4E5A-21CE-3AC9385C4B4F}"/>
          </ac:spMkLst>
        </pc:spChg>
        <pc:spChg chg="del mod">
          <ac:chgData name="Peerada Tarasub" userId="ea11e693-c6d9-4ddd-8fda-45fda4343ee5" providerId="ADAL" clId="{4CE4FC8F-1748-47C5-8260-1D11D831F619}" dt="2023-04-03T02:17:20.998" v="1646" actId="478"/>
          <ac:spMkLst>
            <pc:docMk/>
            <pc:sldMk cId="2847104942" sldId="280"/>
            <ac:spMk id="78" creationId="{9A5C70C2-3F1B-7A2C-48FC-EBA97AD38510}"/>
          </ac:spMkLst>
        </pc:spChg>
        <pc:spChg chg="del mod">
          <ac:chgData name="Peerada Tarasub" userId="ea11e693-c6d9-4ddd-8fda-45fda4343ee5" providerId="ADAL" clId="{4CE4FC8F-1748-47C5-8260-1D11D831F619}" dt="2023-04-03T02:17:20.998" v="1646" actId="478"/>
          <ac:spMkLst>
            <pc:docMk/>
            <pc:sldMk cId="2847104942" sldId="280"/>
            <ac:spMk id="79" creationId="{763C8049-60D1-90F6-C48D-D5C882386619}"/>
          </ac:spMkLst>
        </pc:spChg>
        <pc:spChg chg="del mod">
          <ac:chgData name="Peerada Tarasub" userId="ea11e693-c6d9-4ddd-8fda-45fda4343ee5" providerId="ADAL" clId="{4CE4FC8F-1748-47C5-8260-1D11D831F619}" dt="2023-04-03T02:17:20.998" v="1646" actId="478"/>
          <ac:spMkLst>
            <pc:docMk/>
            <pc:sldMk cId="2847104942" sldId="280"/>
            <ac:spMk id="80" creationId="{58F0EB12-549D-D25D-DF26-9316BE80A4E7}"/>
          </ac:spMkLst>
        </pc:spChg>
        <pc:spChg chg="add mod">
          <ac:chgData name="Peerada Tarasub" userId="ea11e693-c6d9-4ddd-8fda-45fda4343ee5" providerId="ADAL" clId="{4CE4FC8F-1748-47C5-8260-1D11D831F619}" dt="2023-04-03T02:22:04.741" v="1748" actId="404"/>
          <ac:spMkLst>
            <pc:docMk/>
            <pc:sldMk cId="2847104942" sldId="280"/>
            <ac:spMk id="81" creationId="{A0EE6067-425E-6EF2-654F-5D0E9B123C7E}"/>
          </ac:spMkLst>
        </pc:spChg>
        <pc:spChg chg="add mod">
          <ac:chgData name="Peerada Tarasub" userId="ea11e693-c6d9-4ddd-8fda-45fda4343ee5" providerId="ADAL" clId="{4CE4FC8F-1748-47C5-8260-1D11D831F619}" dt="2023-04-03T02:22:07.051" v="1749" actId="404"/>
          <ac:spMkLst>
            <pc:docMk/>
            <pc:sldMk cId="2847104942" sldId="280"/>
            <ac:spMk id="82" creationId="{0BB8A10C-98FA-0D9B-64E5-77A4187DF85C}"/>
          </ac:spMkLst>
        </pc:spChg>
        <pc:spChg chg="del mod">
          <ac:chgData name="Peerada Tarasub" userId="ea11e693-c6d9-4ddd-8fda-45fda4343ee5" providerId="ADAL" clId="{4CE4FC8F-1748-47C5-8260-1D11D831F619}" dt="2023-04-03T02:17:20.998" v="1646" actId="478"/>
          <ac:spMkLst>
            <pc:docMk/>
            <pc:sldMk cId="2847104942" sldId="280"/>
            <ac:spMk id="88" creationId="{C31C362C-63C3-9ABC-7AB3-58B3A057CD4A}"/>
          </ac:spMkLst>
        </pc:spChg>
        <pc:spChg chg="del mod">
          <ac:chgData name="Peerada Tarasub" userId="ea11e693-c6d9-4ddd-8fda-45fda4343ee5" providerId="ADAL" clId="{4CE4FC8F-1748-47C5-8260-1D11D831F619}" dt="2023-04-03T02:17:20.998" v="1646" actId="478"/>
          <ac:spMkLst>
            <pc:docMk/>
            <pc:sldMk cId="2847104942" sldId="280"/>
            <ac:spMk id="92" creationId="{626BA570-2F62-B911-5987-6F1782D8CE4B}"/>
          </ac:spMkLst>
        </pc:spChg>
        <pc:spChg chg="del mod">
          <ac:chgData name="Peerada Tarasub" userId="ea11e693-c6d9-4ddd-8fda-45fda4343ee5" providerId="ADAL" clId="{4CE4FC8F-1748-47C5-8260-1D11D831F619}" dt="2023-04-03T02:17:20.998" v="1646" actId="478"/>
          <ac:spMkLst>
            <pc:docMk/>
            <pc:sldMk cId="2847104942" sldId="280"/>
            <ac:spMk id="98" creationId="{36DAF8A2-F302-59B0-8C10-AD41FB9A55E9}"/>
          </ac:spMkLst>
        </pc:spChg>
        <pc:spChg chg="del">
          <ac:chgData name="Peerada Tarasub" userId="ea11e693-c6d9-4ddd-8fda-45fda4343ee5" providerId="ADAL" clId="{4CE4FC8F-1748-47C5-8260-1D11D831F619}" dt="2023-04-03T01:06:55.110" v="200" actId="478"/>
          <ac:spMkLst>
            <pc:docMk/>
            <pc:sldMk cId="2847104942" sldId="280"/>
            <ac:spMk id="99" creationId="{B51FBDA2-FB4D-F760-1240-486F637E464B}"/>
          </ac:spMkLst>
        </pc:spChg>
        <pc:spChg chg="add mod">
          <ac:chgData name="Peerada Tarasub" userId="ea11e693-c6d9-4ddd-8fda-45fda4343ee5" providerId="ADAL" clId="{4CE4FC8F-1748-47C5-8260-1D11D831F619}" dt="2023-04-03T05:27:39.489" v="3422" actId="14100"/>
          <ac:spMkLst>
            <pc:docMk/>
            <pc:sldMk cId="2847104942" sldId="280"/>
            <ac:spMk id="104" creationId="{5FB44ACD-D573-005B-43B3-CB8561D8F460}"/>
          </ac:spMkLst>
        </pc:spChg>
        <pc:spChg chg="add del mod">
          <ac:chgData name="Peerada Tarasub" userId="ea11e693-c6d9-4ddd-8fda-45fda4343ee5" providerId="ADAL" clId="{4CE4FC8F-1748-47C5-8260-1D11D831F619}" dt="2023-04-03T05:27:17.974" v="3397" actId="478"/>
          <ac:spMkLst>
            <pc:docMk/>
            <pc:sldMk cId="2847104942" sldId="280"/>
            <ac:spMk id="105" creationId="{378ADE32-9AFD-83A3-15AE-300949E4F506}"/>
          </ac:spMkLst>
        </pc:spChg>
        <pc:spChg chg="add mod">
          <ac:chgData name="Peerada Tarasub" userId="ea11e693-c6d9-4ddd-8fda-45fda4343ee5" providerId="ADAL" clId="{4CE4FC8F-1748-47C5-8260-1D11D831F619}" dt="2023-04-03T02:14:23.185" v="1562" actId="1036"/>
          <ac:spMkLst>
            <pc:docMk/>
            <pc:sldMk cId="2847104942" sldId="280"/>
            <ac:spMk id="112" creationId="{27131573-B59A-BEC3-9908-2DB05F8F1919}"/>
          </ac:spMkLst>
        </pc:spChg>
        <pc:spChg chg="add del mod">
          <ac:chgData name="Peerada Tarasub" userId="ea11e693-c6d9-4ddd-8fda-45fda4343ee5" providerId="ADAL" clId="{4CE4FC8F-1748-47C5-8260-1D11D831F619}" dt="2023-04-03T05:27:54.049" v="3426" actId="478"/>
          <ac:spMkLst>
            <pc:docMk/>
            <pc:sldMk cId="2847104942" sldId="280"/>
            <ac:spMk id="1047" creationId="{4041C292-1B5C-CEAB-9D90-EEEEA7994EF4}"/>
          </ac:spMkLst>
        </pc:spChg>
        <pc:spChg chg="add mod ord">
          <ac:chgData name="Peerada Tarasub" userId="ea11e693-c6d9-4ddd-8fda-45fda4343ee5" providerId="ADAL" clId="{4CE4FC8F-1748-47C5-8260-1D11D831F619}" dt="2023-04-03T02:18:25.321" v="1653" actId="14100"/>
          <ac:spMkLst>
            <pc:docMk/>
            <pc:sldMk cId="2847104942" sldId="280"/>
            <ac:spMk id="1054" creationId="{DF36B075-E34A-FE9F-0A66-C491F9516526}"/>
          </ac:spMkLst>
        </pc:spChg>
        <pc:spChg chg="add mod">
          <ac:chgData name="Peerada Tarasub" userId="ea11e693-c6d9-4ddd-8fda-45fda4343ee5" providerId="ADAL" clId="{4CE4FC8F-1748-47C5-8260-1D11D831F619}" dt="2023-04-03T02:14:08.263" v="1519" actId="1035"/>
          <ac:spMkLst>
            <pc:docMk/>
            <pc:sldMk cId="2847104942" sldId="280"/>
            <ac:spMk id="1056" creationId="{A1507CF5-936C-B897-4B03-652C83F1CD38}"/>
          </ac:spMkLst>
        </pc:spChg>
        <pc:spChg chg="add mod">
          <ac:chgData name="Peerada Tarasub" userId="ea11e693-c6d9-4ddd-8fda-45fda4343ee5" providerId="ADAL" clId="{4CE4FC8F-1748-47C5-8260-1D11D831F619}" dt="2023-04-03T02:15:36.306" v="1612" actId="1038"/>
          <ac:spMkLst>
            <pc:docMk/>
            <pc:sldMk cId="2847104942" sldId="280"/>
            <ac:spMk id="1058" creationId="{5835A982-10CB-CF8A-23C5-B90A72369D59}"/>
          </ac:spMkLst>
        </pc:spChg>
        <pc:spChg chg="add mod">
          <ac:chgData name="Peerada Tarasub" userId="ea11e693-c6d9-4ddd-8fda-45fda4343ee5" providerId="ADAL" clId="{4CE4FC8F-1748-47C5-8260-1D11D831F619}" dt="2023-04-03T02:15:36.306" v="1612" actId="1038"/>
          <ac:spMkLst>
            <pc:docMk/>
            <pc:sldMk cId="2847104942" sldId="280"/>
            <ac:spMk id="1063" creationId="{05208264-07C8-F24B-A6EA-764886F7DA8F}"/>
          </ac:spMkLst>
        </pc:spChg>
        <pc:spChg chg="add mod">
          <ac:chgData name="Peerada Tarasub" userId="ea11e693-c6d9-4ddd-8fda-45fda4343ee5" providerId="ADAL" clId="{4CE4FC8F-1748-47C5-8260-1D11D831F619}" dt="2023-04-03T02:15:36.306" v="1612" actId="1038"/>
          <ac:spMkLst>
            <pc:docMk/>
            <pc:sldMk cId="2847104942" sldId="280"/>
            <ac:spMk id="1066" creationId="{202DE4BD-8CF7-4CD3-0C5D-F25A4E54DF18}"/>
          </ac:spMkLst>
        </pc:spChg>
        <pc:spChg chg="add mod">
          <ac:chgData name="Peerada Tarasub" userId="ea11e693-c6d9-4ddd-8fda-45fda4343ee5" providerId="ADAL" clId="{4CE4FC8F-1748-47C5-8260-1D11D831F619}" dt="2023-04-03T05:27:34.576" v="3421" actId="1076"/>
          <ac:spMkLst>
            <pc:docMk/>
            <pc:sldMk cId="2847104942" sldId="280"/>
            <ac:spMk id="1080" creationId="{BD94CA69-18D7-3F92-861F-B13C271505AC}"/>
          </ac:spMkLst>
        </pc:spChg>
        <pc:spChg chg="add mod">
          <ac:chgData name="Peerada Tarasub" userId="ea11e693-c6d9-4ddd-8fda-45fda4343ee5" providerId="ADAL" clId="{4CE4FC8F-1748-47C5-8260-1D11D831F619}" dt="2023-04-03T05:27:34.576" v="3421" actId="1076"/>
          <ac:spMkLst>
            <pc:docMk/>
            <pc:sldMk cId="2847104942" sldId="280"/>
            <ac:spMk id="1081" creationId="{1541DE07-EBBE-E7BC-7858-77294A6F9E6D}"/>
          </ac:spMkLst>
        </pc:spChg>
        <pc:spChg chg="add del mod">
          <ac:chgData name="Peerada Tarasub" userId="ea11e693-c6d9-4ddd-8fda-45fda4343ee5" providerId="ADAL" clId="{4CE4FC8F-1748-47C5-8260-1D11D831F619}" dt="2023-04-03T05:27:27.862" v="3418" actId="478"/>
          <ac:spMkLst>
            <pc:docMk/>
            <pc:sldMk cId="2847104942" sldId="280"/>
            <ac:spMk id="1082" creationId="{21D8DCAE-47DA-DDBC-6D8B-7C0F55542AF6}"/>
          </ac:spMkLst>
        </pc:spChg>
        <pc:spChg chg="add del mod">
          <ac:chgData name="Peerada Tarasub" userId="ea11e693-c6d9-4ddd-8fda-45fda4343ee5" providerId="ADAL" clId="{4CE4FC8F-1748-47C5-8260-1D11D831F619}" dt="2023-04-03T05:27:28.518" v="3419" actId="478"/>
          <ac:spMkLst>
            <pc:docMk/>
            <pc:sldMk cId="2847104942" sldId="280"/>
            <ac:spMk id="1083" creationId="{AF9D9BFD-6FE2-9D4A-7BDD-9F7A07F9E90B}"/>
          </ac:spMkLst>
        </pc:spChg>
        <pc:spChg chg="add mod">
          <ac:chgData name="Peerada Tarasub" userId="ea11e693-c6d9-4ddd-8fda-45fda4343ee5" providerId="ADAL" clId="{4CE4FC8F-1748-47C5-8260-1D11D831F619}" dt="2023-04-03T05:27:48.171" v="3424" actId="1037"/>
          <ac:spMkLst>
            <pc:docMk/>
            <pc:sldMk cId="2847104942" sldId="280"/>
            <ac:spMk id="1084" creationId="{6C174EA7-86C5-2318-C968-CBEF5316C0B9}"/>
          </ac:spMkLst>
        </pc:spChg>
        <pc:spChg chg="add mod">
          <ac:chgData name="Peerada Tarasub" userId="ea11e693-c6d9-4ddd-8fda-45fda4343ee5" providerId="ADAL" clId="{4CE4FC8F-1748-47C5-8260-1D11D831F619}" dt="2023-04-03T05:27:48.171" v="3424" actId="1037"/>
          <ac:spMkLst>
            <pc:docMk/>
            <pc:sldMk cId="2847104942" sldId="280"/>
            <ac:spMk id="1085" creationId="{0B1288E2-CF2D-17CA-3526-569848DEEAC1}"/>
          </ac:spMkLst>
        </pc:spChg>
        <pc:spChg chg="add del mod">
          <ac:chgData name="Peerada Tarasub" userId="ea11e693-c6d9-4ddd-8fda-45fda4343ee5" providerId="ADAL" clId="{4CE4FC8F-1748-47C5-8260-1D11D831F619}" dt="2023-04-03T05:27:55.622" v="3427" actId="478"/>
          <ac:spMkLst>
            <pc:docMk/>
            <pc:sldMk cId="2847104942" sldId="280"/>
            <ac:spMk id="1092" creationId="{6B30219A-E5C2-8914-291A-7FD8A4510A2F}"/>
          </ac:spMkLst>
        </pc:spChg>
        <pc:spChg chg="add del mod">
          <ac:chgData name="Peerada Tarasub" userId="ea11e693-c6d9-4ddd-8fda-45fda4343ee5" providerId="ADAL" clId="{4CE4FC8F-1748-47C5-8260-1D11D831F619}" dt="2023-04-03T05:27:55.622" v="3427" actId="478"/>
          <ac:spMkLst>
            <pc:docMk/>
            <pc:sldMk cId="2847104942" sldId="280"/>
            <ac:spMk id="1093" creationId="{748C7E33-B6FD-3665-BD2E-B2DB09990470}"/>
          </ac:spMkLst>
        </pc:spChg>
        <pc:spChg chg="add del mod">
          <ac:chgData name="Peerada Tarasub" userId="ea11e693-c6d9-4ddd-8fda-45fda4343ee5" providerId="ADAL" clId="{4CE4FC8F-1748-47C5-8260-1D11D831F619}" dt="2023-04-03T05:27:55.622" v="3427" actId="478"/>
          <ac:spMkLst>
            <pc:docMk/>
            <pc:sldMk cId="2847104942" sldId="280"/>
            <ac:spMk id="1094" creationId="{245268EA-EF08-F604-0AE2-95B0E8685932}"/>
          </ac:spMkLst>
        </pc:spChg>
        <pc:spChg chg="add del mod">
          <ac:chgData name="Peerada Tarasub" userId="ea11e693-c6d9-4ddd-8fda-45fda4343ee5" providerId="ADAL" clId="{4CE4FC8F-1748-47C5-8260-1D11D831F619}" dt="2023-04-03T05:27:55.622" v="3427" actId="478"/>
          <ac:spMkLst>
            <pc:docMk/>
            <pc:sldMk cId="2847104942" sldId="280"/>
            <ac:spMk id="1095" creationId="{F3C9D990-7A23-0261-5AD1-DAAAAAC0730E}"/>
          </ac:spMkLst>
        </pc:spChg>
        <pc:spChg chg="add mod">
          <ac:chgData name="Peerada Tarasub" userId="ea11e693-c6d9-4ddd-8fda-45fda4343ee5" providerId="ADAL" clId="{4CE4FC8F-1748-47C5-8260-1D11D831F619}" dt="2023-04-03T05:28:15.470" v="3434" actId="1076"/>
          <ac:spMkLst>
            <pc:docMk/>
            <pc:sldMk cId="2847104942" sldId="280"/>
            <ac:spMk id="1102" creationId="{3EB430CB-CEE3-337C-A157-99875B0112DB}"/>
          </ac:spMkLst>
        </pc:spChg>
        <pc:spChg chg="add mod">
          <ac:chgData name="Peerada Tarasub" userId="ea11e693-c6d9-4ddd-8fda-45fda4343ee5" providerId="ADAL" clId="{4CE4FC8F-1748-47C5-8260-1D11D831F619}" dt="2023-04-03T05:28:22.039" v="3436" actId="1076"/>
          <ac:spMkLst>
            <pc:docMk/>
            <pc:sldMk cId="2847104942" sldId="280"/>
            <ac:spMk id="1103" creationId="{37206DD5-C157-30AB-D4A3-8E3091316156}"/>
          </ac:spMkLst>
        </pc:spChg>
        <pc:grpChg chg="add mod">
          <ac:chgData name="Peerada Tarasub" userId="ea11e693-c6d9-4ddd-8fda-45fda4343ee5" providerId="ADAL" clId="{4CE4FC8F-1748-47C5-8260-1D11D831F619}" dt="2023-04-03T02:05:38.523" v="1127" actId="1076"/>
          <ac:grpSpMkLst>
            <pc:docMk/>
            <pc:sldMk cId="2847104942" sldId="280"/>
            <ac:grpSpMk id="10" creationId="{E95924A1-D3F3-9AD0-4DA3-6B74B69A227A}"/>
          </ac:grpSpMkLst>
        </pc:grpChg>
        <pc:graphicFrameChg chg="add del mod modGraphic">
          <ac:chgData name="Peerada Tarasub" userId="ea11e693-c6d9-4ddd-8fda-45fda4343ee5" providerId="ADAL" clId="{4CE4FC8F-1748-47C5-8260-1D11D831F619}" dt="2023-04-03T01:45:51.528" v="577" actId="478"/>
          <ac:graphicFrameMkLst>
            <pc:docMk/>
            <pc:sldMk cId="2847104942" sldId="280"/>
            <ac:graphicFrameMk id="17" creationId="{9F93EC64-1DAB-5D4A-A078-55DE324480B6}"/>
          </ac:graphicFrameMkLst>
        </pc:graphicFrameChg>
        <pc:picChg chg="add del mod">
          <ac:chgData name="Peerada Tarasub" userId="ea11e693-c6d9-4ddd-8fda-45fda4343ee5" providerId="ADAL" clId="{4CE4FC8F-1748-47C5-8260-1D11D831F619}" dt="2023-04-08T21:25:28.054" v="7231" actId="21"/>
          <ac:picMkLst>
            <pc:docMk/>
            <pc:sldMk cId="2847104942" sldId="280"/>
            <ac:picMk id="3" creationId="{5B16F386-40C5-2BD4-7A6C-135962A63E99}"/>
          </ac:picMkLst>
        </pc:picChg>
        <pc:picChg chg="del">
          <ac:chgData name="Peerada Tarasub" userId="ea11e693-c6d9-4ddd-8fda-45fda4343ee5" providerId="ADAL" clId="{4CE4FC8F-1748-47C5-8260-1D11D831F619}" dt="2023-04-03T01:06:54.085" v="199" actId="478"/>
          <ac:picMkLst>
            <pc:docMk/>
            <pc:sldMk cId="2847104942" sldId="280"/>
            <ac:picMk id="1026" creationId="{49E35F3F-13F6-C23B-BE4D-E65694CE1CDA}"/>
          </ac:picMkLst>
        </pc:picChg>
        <pc:picChg chg="del mod">
          <ac:chgData name="Peerada Tarasub" userId="ea11e693-c6d9-4ddd-8fda-45fda4343ee5" providerId="ADAL" clId="{4CE4FC8F-1748-47C5-8260-1D11D831F619}" dt="2023-04-03T02:17:20.998" v="1646" actId="478"/>
          <ac:picMkLst>
            <pc:docMk/>
            <pc:sldMk cId="2847104942" sldId="280"/>
            <ac:picMk id="1028" creationId="{4ED9EF95-9FE0-B423-D9FC-E8FEFE73298F}"/>
          </ac:picMkLst>
        </pc:picChg>
        <pc:cxnChg chg="del mod">
          <ac:chgData name="Peerada Tarasub" userId="ea11e693-c6d9-4ddd-8fda-45fda4343ee5" providerId="ADAL" clId="{4CE4FC8F-1748-47C5-8260-1D11D831F619}" dt="2023-04-03T01:53:08.948" v="611" actId="478"/>
          <ac:cxnSpMkLst>
            <pc:docMk/>
            <pc:sldMk cId="2847104942" sldId="280"/>
            <ac:cxnSpMk id="16" creationId="{087F5CAB-3C7D-A29B-89DB-1CE26E53E225}"/>
          </ac:cxnSpMkLst>
        </pc:cxnChg>
        <pc:cxnChg chg="del mod">
          <ac:chgData name="Peerada Tarasub" userId="ea11e693-c6d9-4ddd-8fda-45fda4343ee5" providerId="ADAL" clId="{4CE4FC8F-1748-47C5-8260-1D11D831F619}" dt="2023-04-03T01:50:46.508" v="610" actId="478"/>
          <ac:cxnSpMkLst>
            <pc:docMk/>
            <pc:sldMk cId="2847104942" sldId="280"/>
            <ac:cxnSpMk id="34" creationId="{1B3C9832-801F-8CD8-91B1-1D33B43D5817}"/>
          </ac:cxnSpMkLst>
        </pc:cxnChg>
        <pc:cxnChg chg="del mod">
          <ac:chgData name="Peerada Tarasub" userId="ea11e693-c6d9-4ddd-8fda-45fda4343ee5" providerId="ADAL" clId="{4CE4FC8F-1748-47C5-8260-1D11D831F619}" dt="2023-04-03T02:17:20.998" v="1646" actId="478"/>
          <ac:cxnSpMkLst>
            <pc:docMk/>
            <pc:sldMk cId="2847104942" sldId="280"/>
            <ac:cxnSpMk id="48" creationId="{828167E7-35FD-2175-6426-24F796BA02B3}"/>
          </ac:cxnSpMkLst>
        </pc:cxnChg>
        <pc:cxnChg chg="mod">
          <ac:chgData name="Peerada Tarasub" userId="ea11e693-c6d9-4ddd-8fda-45fda4343ee5" providerId="ADAL" clId="{4CE4FC8F-1748-47C5-8260-1D11D831F619}" dt="2023-04-03T05:28:12.247" v="3433" actId="1076"/>
          <ac:cxnSpMkLst>
            <pc:docMk/>
            <pc:sldMk cId="2847104942" sldId="280"/>
            <ac:cxnSpMk id="58" creationId="{3EB9BF4A-9289-3DCC-44A5-7E643570628E}"/>
          </ac:cxnSpMkLst>
        </pc:cxnChg>
        <pc:cxnChg chg="del mod">
          <ac:chgData name="Peerada Tarasub" userId="ea11e693-c6d9-4ddd-8fda-45fda4343ee5" providerId="ADAL" clId="{4CE4FC8F-1748-47C5-8260-1D11D831F619}" dt="2023-04-03T02:17:20.998" v="1646" actId="478"/>
          <ac:cxnSpMkLst>
            <pc:docMk/>
            <pc:sldMk cId="2847104942" sldId="280"/>
            <ac:cxnSpMk id="69" creationId="{4E6841FA-3C97-A0CA-3598-D844CE89E5E8}"/>
          </ac:cxnSpMkLst>
        </pc:cxnChg>
        <pc:cxnChg chg="del mod">
          <ac:chgData name="Peerada Tarasub" userId="ea11e693-c6d9-4ddd-8fda-45fda4343ee5" providerId="ADAL" clId="{4CE4FC8F-1748-47C5-8260-1D11D831F619}" dt="2023-04-03T02:17:20.998" v="1646" actId="478"/>
          <ac:cxnSpMkLst>
            <pc:docMk/>
            <pc:sldMk cId="2847104942" sldId="280"/>
            <ac:cxnSpMk id="75" creationId="{7BC17FA7-E061-54D7-62FF-BAA61752123D}"/>
          </ac:cxnSpMkLst>
        </pc:cxnChg>
        <pc:cxnChg chg="del mod">
          <ac:chgData name="Peerada Tarasub" userId="ea11e693-c6d9-4ddd-8fda-45fda4343ee5" providerId="ADAL" clId="{4CE4FC8F-1748-47C5-8260-1D11D831F619}" dt="2023-04-03T02:17:20.998" v="1646" actId="478"/>
          <ac:cxnSpMkLst>
            <pc:docMk/>
            <pc:sldMk cId="2847104942" sldId="280"/>
            <ac:cxnSpMk id="83" creationId="{81D22D09-07BD-6F4F-BD3A-6AE47157C2CB}"/>
          </ac:cxnSpMkLst>
        </pc:cxnChg>
        <pc:cxnChg chg="add mod">
          <ac:chgData name="Peerada Tarasub" userId="ea11e693-c6d9-4ddd-8fda-45fda4343ee5" providerId="ADAL" clId="{4CE4FC8F-1748-47C5-8260-1D11D831F619}" dt="2023-04-03T05:28:12.247" v="3433" actId="1076"/>
          <ac:cxnSpMkLst>
            <pc:docMk/>
            <pc:sldMk cId="2847104942" sldId="280"/>
            <ac:cxnSpMk id="84" creationId="{28CDB92F-DC65-6C06-A547-71E6AC1FED5E}"/>
          </ac:cxnSpMkLst>
        </pc:cxnChg>
        <pc:cxnChg chg="add mod">
          <ac:chgData name="Peerada Tarasub" userId="ea11e693-c6d9-4ddd-8fda-45fda4343ee5" providerId="ADAL" clId="{4CE4FC8F-1748-47C5-8260-1D11D831F619}" dt="2023-04-03T05:28:12.247" v="3433" actId="1076"/>
          <ac:cxnSpMkLst>
            <pc:docMk/>
            <pc:sldMk cId="2847104942" sldId="280"/>
            <ac:cxnSpMk id="87" creationId="{1342A104-ED04-6C59-E3C4-BCE0D74C5939}"/>
          </ac:cxnSpMkLst>
        </pc:cxnChg>
        <pc:cxnChg chg="del mod">
          <ac:chgData name="Peerada Tarasub" userId="ea11e693-c6d9-4ddd-8fda-45fda4343ee5" providerId="ADAL" clId="{4CE4FC8F-1748-47C5-8260-1D11D831F619}" dt="2023-04-03T02:17:20.998" v="1646" actId="478"/>
          <ac:cxnSpMkLst>
            <pc:docMk/>
            <pc:sldMk cId="2847104942" sldId="280"/>
            <ac:cxnSpMk id="89" creationId="{2770077C-CA86-4091-CF52-D378810F8966}"/>
          </ac:cxnSpMkLst>
        </pc:cxnChg>
        <pc:cxnChg chg="add mod">
          <ac:chgData name="Peerada Tarasub" userId="ea11e693-c6d9-4ddd-8fda-45fda4343ee5" providerId="ADAL" clId="{4CE4FC8F-1748-47C5-8260-1D11D831F619}" dt="2023-04-03T05:28:12.247" v="3433" actId="1076"/>
          <ac:cxnSpMkLst>
            <pc:docMk/>
            <pc:sldMk cId="2847104942" sldId="280"/>
            <ac:cxnSpMk id="93" creationId="{EC8B9DF2-8DB6-4B06-525C-F5A9B7D3E165}"/>
          </ac:cxnSpMkLst>
        </pc:cxnChg>
        <pc:cxnChg chg="add mod">
          <ac:chgData name="Peerada Tarasub" userId="ea11e693-c6d9-4ddd-8fda-45fda4343ee5" providerId="ADAL" clId="{4CE4FC8F-1748-47C5-8260-1D11D831F619}" dt="2023-04-03T05:28:12.247" v="3433" actId="1076"/>
          <ac:cxnSpMkLst>
            <pc:docMk/>
            <pc:sldMk cId="2847104942" sldId="280"/>
            <ac:cxnSpMk id="96" creationId="{5A51FC6D-5952-15E5-9B9F-CE41E562C0AF}"/>
          </ac:cxnSpMkLst>
        </pc:cxnChg>
        <pc:cxnChg chg="add mod">
          <ac:chgData name="Peerada Tarasub" userId="ea11e693-c6d9-4ddd-8fda-45fda4343ee5" providerId="ADAL" clId="{4CE4FC8F-1748-47C5-8260-1D11D831F619}" dt="2023-04-03T05:28:12.247" v="3433" actId="1076"/>
          <ac:cxnSpMkLst>
            <pc:docMk/>
            <pc:sldMk cId="2847104942" sldId="280"/>
            <ac:cxnSpMk id="101" creationId="{4A85E2A4-4A04-AE60-E469-485C831BD3C4}"/>
          </ac:cxnSpMkLst>
        </pc:cxnChg>
        <pc:cxnChg chg="add mod">
          <ac:chgData name="Peerada Tarasub" userId="ea11e693-c6d9-4ddd-8fda-45fda4343ee5" providerId="ADAL" clId="{4CE4FC8F-1748-47C5-8260-1D11D831F619}" dt="2023-04-03T05:27:39.489" v="3422" actId="14100"/>
          <ac:cxnSpMkLst>
            <pc:docMk/>
            <pc:sldMk cId="2847104942" sldId="280"/>
            <ac:cxnSpMk id="106" creationId="{F06B218F-468D-CB8C-533A-8EA2856CCF8D}"/>
          </ac:cxnSpMkLst>
        </pc:cxnChg>
        <pc:cxnChg chg="add mod">
          <ac:chgData name="Peerada Tarasub" userId="ea11e693-c6d9-4ddd-8fda-45fda4343ee5" providerId="ADAL" clId="{4CE4FC8F-1748-47C5-8260-1D11D831F619}" dt="2023-04-03T05:27:39.489" v="3422" actId="14100"/>
          <ac:cxnSpMkLst>
            <pc:docMk/>
            <pc:sldMk cId="2847104942" sldId="280"/>
            <ac:cxnSpMk id="113" creationId="{59211075-F3C7-8246-5E9F-8EF9364B046A}"/>
          </ac:cxnSpMkLst>
        </pc:cxnChg>
        <pc:cxnChg chg="add mod">
          <ac:chgData name="Peerada Tarasub" userId="ea11e693-c6d9-4ddd-8fda-45fda4343ee5" providerId="ADAL" clId="{4CE4FC8F-1748-47C5-8260-1D11D831F619}" dt="2023-04-03T05:27:43.945" v="3423" actId="1037"/>
          <ac:cxnSpMkLst>
            <pc:docMk/>
            <pc:sldMk cId="2847104942" sldId="280"/>
            <ac:cxnSpMk id="1027" creationId="{C8F0D98E-4CD8-D1C0-F46F-37FA18ECE835}"/>
          </ac:cxnSpMkLst>
        </pc:cxnChg>
        <pc:cxnChg chg="add mod">
          <ac:chgData name="Peerada Tarasub" userId="ea11e693-c6d9-4ddd-8fda-45fda4343ee5" providerId="ADAL" clId="{4CE4FC8F-1748-47C5-8260-1D11D831F619}" dt="2023-04-03T03:34:11.927" v="1757" actId="1076"/>
          <ac:cxnSpMkLst>
            <pc:docMk/>
            <pc:sldMk cId="2847104942" sldId="280"/>
            <ac:cxnSpMk id="1059" creationId="{15AC398D-4055-D4CB-66D2-B4E8181B18B4}"/>
          </ac:cxnSpMkLst>
        </pc:cxnChg>
        <pc:cxnChg chg="add mod ord">
          <ac:chgData name="Peerada Tarasub" userId="ea11e693-c6d9-4ddd-8fda-45fda4343ee5" providerId="ADAL" clId="{4CE4FC8F-1748-47C5-8260-1D11D831F619}" dt="2023-04-03T03:34:20.054" v="1758" actId="1076"/>
          <ac:cxnSpMkLst>
            <pc:docMk/>
            <pc:sldMk cId="2847104942" sldId="280"/>
            <ac:cxnSpMk id="1078" creationId="{6A5BE6B0-5191-FA33-0C3D-8E20D7A4D0CA}"/>
          </ac:cxnSpMkLst>
        </pc:cxnChg>
      </pc:sldChg>
      <pc:sldChg chg="addSp delSp modSp add mod modNotesTx">
        <pc:chgData name="Peerada Tarasub" userId="ea11e693-c6d9-4ddd-8fda-45fda4343ee5" providerId="ADAL" clId="{4CE4FC8F-1748-47C5-8260-1D11D831F619}" dt="2023-04-03T21:49:39.586" v="6594" actId="20577"/>
        <pc:sldMkLst>
          <pc:docMk/>
          <pc:sldMk cId="565861674" sldId="281"/>
        </pc:sldMkLst>
        <pc:spChg chg="mod">
          <ac:chgData name="Peerada Tarasub" userId="ea11e693-c6d9-4ddd-8fda-45fda4343ee5" providerId="ADAL" clId="{4CE4FC8F-1748-47C5-8260-1D11D831F619}" dt="2023-04-03T04:25:45.444" v="2116" actId="1076"/>
          <ac:spMkLst>
            <pc:docMk/>
            <pc:sldMk cId="565861674" sldId="281"/>
            <ac:spMk id="2" creationId="{32DBA0B1-9181-191B-B71A-77B9BE9236E3}"/>
          </ac:spMkLst>
        </pc:spChg>
        <pc:spChg chg="del mod">
          <ac:chgData name="Peerada Tarasub" userId="ea11e693-c6d9-4ddd-8fda-45fda4343ee5" providerId="ADAL" clId="{4CE4FC8F-1748-47C5-8260-1D11D831F619}" dt="2023-04-03T04:36:12.086" v="2496" actId="478"/>
          <ac:spMkLst>
            <pc:docMk/>
            <pc:sldMk cId="565861674" sldId="281"/>
            <ac:spMk id="3" creationId="{9BF9C35F-5A9D-7A5C-B2E1-229FE9A434FF}"/>
          </ac:spMkLst>
        </pc:spChg>
        <pc:spChg chg="mod">
          <ac:chgData name="Peerada Tarasub" userId="ea11e693-c6d9-4ddd-8fda-45fda4343ee5" providerId="ADAL" clId="{4CE4FC8F-1748-47C5-8260-1D11D831F619}" dt="2023-04-03T04:18:51.222" v="1994" actId="1076"/>
          <ac:spMkLst>
            <pc:docMk/>
            <pc:sldMk cId="565861674" sldId="281"/>
            <ac:spMk id="4" creationId="{ED2A9149-299E-9000-006D-060C46C286F5}"/>
          </ac:spMkLst>
        </pc:spChg>
        <pc:spChg chg="mod">
          <ac:chgData name="Peerada Tarasub" userId="ea11e693-c6d9-4ddd-8fda-45fda4343ee5" providerId="ADAL" clId="{4CE4FC8F-1748-47C5-8260-1D11D831F619}" dt="2023-04-03T17:18:56.068" v="4639" actId="1036"/>
          <ac:spMkLst>
            <pc:docMk/>
            <pc:sldMk cId="565861674" sldId="281"/>
            <ac:spMk id="5" creationId="{E6FB9086-CC22-2AC4-14F9-AB7856F3FA29}"/>
          </ac:spMkLst>
        </pc:spChg>
        <pc:spChg chg="mod">
          <ac:chgData name="Peerada Tarasub" userId="ea11e693-c6d9-4ddd-8fda-45fda4343ee5" providerId="ADAL" clId="{4CE4FC8F-1748-47C5-8260-1D11D831F619}" dt="2023-04-03T03:41:45.543" v="1775"/>
          <ac:spMkLst>
            <pc:docMk/>
            <pc:sldMk cId="565861674" sldId="281"/>
            <ac:spMk id="8" creationId="{79B29504-0D30-2C67-C530-ECC7E76BE74E}"/>
          </ac:spMkLst>
        </pc:spChg>
        <pc:spChg chg="del">
          <ac:chgData name="Peerada Tarasub" userId="ea11e693-c6d9-4ddd-8fda-45fda4343ee5" providerId="ADAL" clId="{4CE4FC8F-1748-47C5-8260-1D11D831F619}" dt="2023-04-03T01:46:22.420" v="581" actId="478"/>
          <ac:spMkLst>
            <pc:docMk/>
            <pc:sldMk cId="565861674" sldId="281"/>
            <ac:spMk id="9" creationId="{D4A5465D-AF5D-1250-0D67-11BFF5367307}"/>
          </ac:spMkLst>
        </pc:spChg>
        <pc:spChg chg="del">
          <ac:chgData name="Peerada Tarasub" userId="ea11e693-c6d9-4ddd-8fda-45fda4343ee5" providerId="ADAL" clId="{4CE4FC8F-1748-47C5-8260-1D11D831F619}" dt="2023-04-03T03:35:26.297" v="1759" actId="478"/>
          <ac:spMkLst>
            <pc:docMk/>
            <pc:sldMk cId="565861674" sldId="281"/>
            <ac:spMk id="13" creationId="{968A9E94-1D94-0D15-7DBB-AC1FFCCFA505}"/>
          </ac:spMkLst>
        </pc:spChg>
        <pc:spChg chg="del">
          <ac:chgData name="Peerada Tarasub" userId="ea11e693-c6d9-4ddd-8fda-45fda4343ee5" providerId="ADAL" clId="{4CE4FC8F-1748-47C5-8260-1D11D831F619}" dt="2023-04-03T03:35:26.297" v="1759" actId="478"/>
          <ac:spMkLst>
            <pc:docMk/>
            <pc:sldMk cId="565861674" sldId="281"/>
            <ac:spMk id="14" creationId="{F78FF781-15C0-F2CA-438B-297A4354B666}"/>
          </ac:spMkLst>
        </pc:spChg>
        <pc:spChg chg="del">
          <ac:chgData name="Peerada Tarasub" userId="ea11e693-c6d9-4ddd-8fda-45fda4343ee5" providerId="ADAL" clId="{4CE4FC8F-1748-47C5-8260-1D11D831F619}" dt="2023-04-03T01:46:22.420" v="581" actId="478"/>
          <ac:spMkLst>
            <pc:docMk/>
            <pc:sldMk cId="565861674" sldId="281"/>
            <ac:spMk id="15" creationId="{21ABFB22-9BDC-0CD0-8FBF-93160E0144C9}"/>
          </ac:spMkLst>
        </pc:spChg>
        <pc:spChg chg="mod">
          <ac:chgData name="Peerada Tarasub" userId="ea11e693-c6d9-4ddd-8fda-45fda4343ee5" providerId="ADAL" clId="{4CE4FC8F-1748-47C5-8260-1D11D831F619}" dt="2023-04-03T03:41:45.543" v="1775"/>
          <ac:spMkLst>
            <pc:docMk/>
            <pc:sldMk cId="565861674" sldId="281"/>
            <ac:spMk id="17" creationId="{A306000F-4E26-9B1B-08EC-D426365ACAF2}"/>
          </ac:spMkLst>
        </pc:spChg>
        <pc:spChg chg="add del mod">
          <ac:chgData name="Peerada Tarasub" userId="ea11e693-c6d9-4ddd-8fda-45fda4343ee5" providerId="ADAL" clId="{4CE4FC8F-1748-47C5-8260-1D11D831F619}" dt="2023-04-03T04:04:12.938" v="1891" actId="478"/>
          <ac:spMkLst>
            <pc:docMk/>
            <pc:sldMk cId="565861674" sldId="281"/>
            <ac:spMk id="18" creationId="{F54094D5-ECE7-1C2F-EC7A-FC48A020DAF3}"/>
          </ac:spMkLst>
        </pc:spChg>
        <pc:spChg chg="del">
          <ac:chgData name="Peerada Tarasub" userId="ea11e693-c6d9-4ddd-8fda-45fda4343ee5" providerId="ADAL" clId="{4CE4FC8F-1748-47C5-8260-1D11D831F619}" dt="2023-04-03T03:35:26.297" v="1759" actId="478"/>
          <ac:spMkLst>
            <pc:docMk/>
            <pc:sldMk cId="565861674" sldId="281"/>
            <ac:spMk id="19" creationId="{26603546-AAC7-7664-88B3-8327F5CD1C42}"/>
          </ac:spMkLst>
        </pc:spChg>
        <pc:spChg chg="mod">
          <ac:chgData name="Peerada Tarasub" userId="ea11e693-c6d9-4ddd-8fda-45fda4343ee5" providerId="ADAL" clId="{4CE4FC8F-1748-47C5-8260-1D11D831F619}" dt="2023-04-03T04:01:39.179" v="1860"/>
          <ac:spMkLst>
            <pc:docMk/>
            <pc:sldMk cId="565861674" sldId="281"/>
            <ac:spMk id="21" creationId="{1F1C61DB-440C-9ABC-EEE5-2CE5CA9BECA4}"/>
          </ac:spMkLst>
        </pc:spChg>
        <pc:spChg chg="mod">
          <ac:chgData name="Peerada Tarasub" userId="ea11e693-c6d9-4ddd-8fda-45fda4343ee5" providerId="ADAL" clId="{4CE4FC8F-1748-47C5-8260-1D11D831F619}" dt="2023-04-03T04:01:43.499" v="1862" actId="20577"/>
          <ac:spMkLst>
            <pc:docMk/>
            <pc:sldMk cId="565861674" sldId="281"/>
            <ac:spMk id="22" creationId="{15F0C6C0-B594-651A-1D79-B74F34F4250C}"/>
          </ac:spMkLst>
        </pc:spChg>
        <pc:spChg chg="del">
          <ac:chgData name="Peerada Tarasub" userId="ea11e693-c6d9-4ddd-8fda-45fda4343ee5" providerId="ADAL" clId="{4CE4FC8F-1748-47C5-8260-1D11D831F619}" dt="2023-04-03T03:35:26.297" v="1759" actId="478"/>
          <ac:spMkLst>
            <pc:docMk/>
            <pc:sldMk cId="565861674" sldId="281"/>
            <ac:spMk id="23" creationId="{7292E821-B9A8-B722-6CB7-133C6BAEBD3A}"/>
          </ac:spMkLst>
        </pc:spChg>
        <pc:spChg chg="add del mod">
          <ac:chgData name="Peerada Tarasub" userId="ea11e693-c6d9-4ddd-8fda-45fda4343ee5" providerId="ADAL" clId="{4CE4FC8F-1748-47C5-8260-1D11D831F619}" dt="2023-04-03T04:04:12.938" v="1891" actId="478"/>
          <ac:spMkLst>
            <pc:docMk/>
            <pc:sldMk cId="565861674" sldId="281"/>
            <ac:spMk id="24" creationId="{E4D82C54-DB2D-76A6-B65B-B75B375259C0}"/>
          </ac:spMkLst>
        </pc:spChg>
        <pc:spChg chg="add mod">
          <ac:chgData name="Peerada Tarasub" userId="ea11e693-c6d9-4ddd-8fda-45fda4343ee5" providerId="ADAL" clId="{4CE4FC8F-1748-47C5-8260-1D11D831F619}" dt="2023-04-03T17:18:56.068" v="4639" actId="1036"/>
          <ac:spMkLst>
            <pc:docMk/>
            <pc:sldMk cId="565861674" sldId="281"/>
            <ac:spMk id="25" creationId="{F693DB62-0A48-CAC0-8305-79527AC5C820}"/>
          </ac:spMkLst>
        </pc:spChg>
        <pc:spChg chg="del">
          <ac:chgData name="Peerada Tarasub" userId="ea11e693-c6d9-4ddd-8fda-45fda4343ee5" providerId="ADAL" clId="{4CE4FC8F-1748-47C5-8260-1D11D831F619}" dt="2023-04-03T03:35:26.297" v="1759" actId="478"/>
          <ac:spMkLst>
            <pc:docMk/>
            <pc:sldMk cId="565861674" sldId="281"/>
            <ac:spMk id="26" creationId="{455EFF97-FA82-B3DA-FC0B-8A4AD287702F}"/>
          </ac:spMkLst>
        </pc:spChg>
        <pc:spChg chg="del">
          <ac:chgData name="Peerada Tarasub" userId="ea11e693-c6d9-4ddd-8fda-45fda4343ee5" providerId="ADAL" clId="{4CE4FC8F-1748-47C5-8260-1D11D831F619}" dt="2023-04-03T03:35:26.297" v="1759" actId="478"/>
          <ac:spMkLst>
            <pc:docMk/>
            <pc:sldMk cId="565861674" sldId="281"/>
            <ac:spMk id="27" creationId="{E553623B-EDCF-EC9B-C69E-231994F95A66}"/>
          </ac:spMkLst>
        </pc:spChg>
        <pc:spChg chg="del">
          <ac:chgData name="Peerada Tarasub" userId="ea11e693-c6d9-4ddd-8fda-45fda4343ee5" providerId="ADAL" clId="{4CE4FC8F-1748-47C5-8260-1D11D831F619}" dt="2023-04-03T03:35:26.297" v="1759" actId="478"/>
          <ac:spMkLst>
            <pc:docMk/>
            <pc:sldMk cId="565861674" sldId="281"/>
            <ac:spMk id="28" creationId="{4B45031B-8EA3-DC2B-149D-AF3B9C53332C}"/>
          </ac:spMkLst>
        </pc:spChg>
        <pc:spChg chg="del">
          <ac:chgData name="Peerada Tarasub" userId="ea11e693-c6d9-4ddd-8fda-45fda4343ee5" providerId="ADAL" clId="{4CE4FC8F-1748-47C5-8260-1D11D831F619}" dt="2023-04-03T03:35:26.297" v="1759" actId="478"/>
          <ac:spMkLst>
            <pc:docMk/>
            <pc:sldMk cId="565861674" sldId="281"/>
            <ac:spMk id="29" creationId="{CB2B336B-B468-41D9-8B5F-BA5EF704AB7B}"/>
          </ac:spMkLst>
        </pc:spChg>
        <pc:spChg chg="del">
          <ac:chgData name="Peerada Tarasub" userId="ea11e693-c6d9-4ddd-8fda-45fda4343ee5" providerId="ADAL" clId="{4CE4FC8F-1748-47C5-8260-1D11D831F619}" dt="2023-04-03T03:35:26.297" v="1759" actId="478"/>
          <ac:spMkLst>
            <pc:docMk/>
            <pc:sldMk cId="565861674" sldId="281"/>
            <ac:spMk id="30" creationId="{71C5ADD7-3BE7-24A9-347A-9FBAFBC2434A}"/>
          </ac:spMkLst>
        </pc:spChg>
        <pc:spChg chg="del">
          <ac:chgData name="Peerada Tarasub" userId="ea11e693-c6d9-4ddd-8fda-45fda4343ee5" providerId="ADAL" clId="{4CE4FC8F-1748-47C5-8260-1D11D831F619}" dt="2023-04-03T03:35:26.297" v="1759" actId="478"/>
          <ac:spMkLst>
            <pc:docMk/>
            <pc:sldMk cId="565861674" sldId="281"/>
            <ac:spMk id="31" creationId="{4A3E905A-9D33-18E1-C85B-2C40AA147248}"/>
          </ac:spMkLst>
        </pc:spChg>
        <pc:spChg chg="add mod ord">
          <ac:chgData name="Peerada Tarasub" userId="ea11e693-c6d9-4ddd-8fda-45fda4343ee5" providerId="ADAL" clId="{4CE4FC8F-1748-47C5-8260-1D11D831F619}" dt="2023-04-03T17:22:07.219" v="4689" actId="20577"/>
          <ac:spMkLst>
            <pc:docMk/>
            <pc:sldMk cId="565861674" sldId="281"/>
            <ac:spMk id="32" creationId="{A5B0D794-D665-4025-DC9A-A7259C01CAA3}"/>
          </ac:spMkLst>
        </pc:spChg>
        <pc:spChg chg="del">
          <ac:chgData name="Peerada Tarasub" userId="ea11e693-c6d9-4ddd-8fda-45fda4343ee5" providerId="ADAL" clId="{4CE4FC8F-1748-47C5-8260-1D11D831F619}" dt="2023-04-03T03:35:26.297" v="1759" actId="478"/>
          <ac:spMkLst>
            <pc:docMk/>
            <pc:sldMk cId="565861674" sldId="281"/>
            <ac:spMk id="33" creationId="{F36F7DD9-F382-FBF5-347D-8CD1EDE7BAE6}"/>
          </ac:spMkLst>
        </pc:spChg>
        <pc:spChg chg="del">
          <ac:chgData name="Peerada Tarasub" userId="ea11e693-c6d9-4ddd-8fda-45fda4343ee5" providerId="ADAL" clId="{4CE4FC8F-1748-47C5-8260-1D11D831F619}" dt="2023-04-03T03:35:26.297" v="1759" actId="478"/>
          <ac:spMkLst>
            <pc:docMk/>
            <pc:sldMk cId="565861674" sldId="281"/>
            <ac:spMk id="35" creationId="{C0D474F9-D52C-D28D-A5D2-B9A0EE34694B}"/>
          </ac:spMkLst>
        </pc:spChg>
        <pc:spChg chg="add del mod">
          <ac:chgData name="Peerada Tarasub" userId="ea11e693-c6d9-4ddd-8fda-45fda4343ee5" providerId="ADAL" clId="{4CE4FC8F-1748-47C5-8260-1D11D831F619}" dt="2023-04-03T17:12:58.216" v="4496" actId="478"/>
          <ac:spMkLst>
            <pc:docMk/>
            <pc:sldMk cId="565861674" sldId="281"/>
            <ac:spMk id="36" creationId="{CC17D7EA-148D-FA45-A43F-376B70B2CC1C}"/>
          </ac:spMkLst>
        </pc:spChg>
        <pc:spChg chg="add del mod">
          <ac:chgData name="Peerada Tarasub" userId="ea11e693-c6d9-4ddd-8fda-45fda4343ee5" providerId="ADAL" clId="{4CE4FC8F-1748-47C5-8260-1D11D831F619}" dt="2023-04-03T04:20:26.509" v="2012" actId="478"/>
          <ac:spMkLst>
            <pc:docMk/>
            <pc:sldMk cId="565861674" sldId="281"/>
            <ac:spMk id="37" creationId="{083C0B92-B036-A30B-3F7D-5CBC41264BF8}"/>
          </ac:spMkLst>
        </pc:spChg>
        <pc:spChg chg="add del mod">
          <ac:chgData name="Peerada Tarasub" userId="ea11e693-c6d9-4ddd-8fda-45fda4343ee5" providerId="ADAL" clId="{4CE4FC8F-1748-47C5-8260-1D11D831F619}" dt="2023-04-03T04:48:21.847" v="2720" actId="478"/>
          <ac:spMkLst>
            <pc:docMk/>
            <pc:sldMk cId="565861674" sldId="281"/>
            <ac:spMk id="38" creationId="{F0ECA581-02BA-7252-6A54-BA9972ECAFF0}"/>
          </ac:spMkLst>
        </pc:spChg>
        <pc:spChg chg="add del mod">
          <ac:chgData name="Peerada Tarasub" userId="ea11e693-c6d9-4ddd-8fda-45fda4343ee5" providerId="ADAL" clId="{4CE4FC8F-1748-47C5-8260-1D11D831F619}" dt="2023-04-03T04:48:21.847" v="2720" actId="478"/>
          <ac:spMkLst>
            <pc:docMk/>
            <pc:sldMk cId="565861674" sldId="281"/>
            <ac:spMk id="39" creationId="{FC2165C0-2B5C-CCFA-9888-D84F650DD0F9}"/>
          </ac:spMkLst>
        </pc:spChg>
        <pc:spChg chg="add del mod">
          <ac:chgData name="Peerada Tarasub" userId="ea11e693-c6d9-4ddd-8fda-45fda4343ee5" providerId="ADAL" clId="{4CE4FC8F-1748-47C5-8260-1D11D831F619}" dt="2023-04-03T04:48:21.847" v="2720" actId="478"/>
          <ac:spMkLst>
            <pc:docMk/>
            <pc:sldMk cId="565861674" sldId="281"/>
            <ac:spMk id="40" creationId="{2484C7D5-33FB-719C-B9B3-61A75D08AC56}"/>
          </ac:spMkLst>
        </pc:spChg>
        <pc:spChg chg="add mod ord">
          <ac:chgData name="Peerada Tarasub" userId="ea11e693-c6d9-4ddd-8fda-45fda4343ee5" providerId="ADAL" clId="{4CE4FC8F-1748-47C5-8260-1D11D831F619}" dt="2023-04-03T17:18:56.068" v="4639" actId="1036"/>
          <ac:spMkLst>
            <pc:docMk/>
            <pc:sldMk cId="565861674" sldId="281"/>
            <ac:spMk id="41" creationId="{B6376801-161D-4670-FD3F-3E2869E241C1}"/>
          </ac:spMkLst>
        </pc:spChg>
        <pc:spChg chg="del">
          <ac:chgData name="Peerada Tarasub" userId="ea11e693-c6d9-4ddd-8fda-45fda4343ee5" providerId="ADAL" clId="{4CE4FC8F-1748-47C5-8260-1D11D831F619}" dt="2023-04-03T03:35:26.297" v="1759" actId="478"/>
          <ac:spMkLst>
            <pc:docMk/>
            <pc:sldMk cId="565861674" sldId="281"/>
            <ac:spMk id="43" creationId="{EB3957D2-6A26-6A90-7C90-6C3E4664477D}"/>
          </ac:spMkLst>
        </pc:spChg>
        <pc:spChg chg="del">
          <ac:chgData name="Peerada Tarasub" userId="ea11e693-c6d9-4ddd-8fda-45fda4343ee5" providerId="ADAL" clId="{4CE4FC8F-1748-47C5-8260-1D11D831F619}" dt="2023-04-03T03:35:26.297" v="1759" actId="478"/>
          <ac:spMkLst>
            <pc:docMk/>
            <pc:sldMk cId="565861674" sldId="281"/>
            <ac:spMk id="44" creationId="{B2B6E73D-AFB4-8982-62F1-7B7D16DB008F}"/>
          </ac:spMkLst>
        </pc:spChg>
        <pc:spChg chg="del">
          <ac:chgData name="Peerada Tarasub" userId="ea11e693-c6d9-4ddd-8fda-45fda4343ee5" providerId="ADAL" clId="{4CE4FC8F-1748-47C5-8260-1D11D831F619}" dt="2023-04-03T03:35:26.297" v="1759" actId="478"/>
          <ac:spMkLst>
            <pc:docMk/>
            <pc:sldMk cId="565861674" sldId="281"/>
            <ac:spMk id="45" creationId="{5EE79293-1033-DEBC-AB44-A3DCB8218AAB}"/>
          </ac:spMkLst>
        </pc:spChg>
        <pc:spChg chg="del">
          <ac:chgData name="Peerada Tarasub" userId="ea11e693-c6d9-4ddd-8fda-45fda4343ee5" providerId="ADAL" clId="{4CE4FC8F-1748-47C5-8260-1D11D831F619}" dt="2023-04-03T03:35:26.297" v="1759" actId="478"/>
          <ac:spMkLst>
            <pc:docMk/>
            <pc:sldMk cId="565861674" sldId="281"/>
            <ac:spMk id="46" creationId="{78F8DB43-A162-FCE6-D347-CEC15707B444}"/>
          </ac:spMkLst>
        </pc:spChg>
        <pc:spChg chg="del">
          <ac:chgData name="Peerada Tarasub" userId="ea11e693-c6d9-4ddd-8fda-45fda4343ee5" providerId="ADAL" clId="{4CE4FC8F-1748-47C5-8260-1D11D831F619}" dt="2023-04-03T03:35:26.297" v="1759" actId="478"/>
          <ac:spMkLst>
            <pc:docMk/>
            <pc:sldMk cId="565861674" sldId="281"/>
            <ac:spMk id="47" creationId="{89A3A398-009D-EAE4-8A5C-78306F308D6F}"/>
          </ac:spMkLst>
        </pc:spChg>
        <pc:spChg chg="add del mod">
          <ac:chgData name="Peerada Tarasub" userId="ea11e693-c6d9-4ddd-8fda-45fda4343ee5" providerId="ADAL" clId="{4CE4FC8F-1748-47C5-8260-1D11D831F619}" dt="2023-04-03T17:11:09.036" v="4473" actId="21"/>
          <ac:spMkLst>
            <pc:docMk/>
            <pc:sldMk cId="565861674" sldId="281"/>
            <ac:spMk id="54" creationId="{C8AD3246-EDCC-4F64-2491-0CE96A8B0DF1}"/>
          </ac:spMkLst>
        </pc:spChg>
        <pc:spChg chg="add del mod">
          <ac:chgData name="Peerada Tarasub" userId="ea11e693-c6d9-4ddd-8fda-45fda4343ee5" providerId="ADAL" clId="{4CE4FC8F-1748-47C5-8260-1D11D831F619}" dt="2023-04-03T17:11:09.036" v="4473" actId="21"/>
          <ac:spMkLst>
            <pc:docMk/>
            <pc:sldMk cId="565861674" sldId="281"/>
            <ac:spMk id="55" creationId="{2508007D-9FD5-92B4-5ADC-DE276ABAE0C5}"/>
          </ac:spMkLst>
        </pc:spChg>
        <pc:spChg chg="del">
          <ac:chgData name="Peerada Tarasub" userId="ea11e693-c6d9-4ddd-8fda-45fda4343ee5" providerId="ADAL" clId="{4CE4FC8F-1748-47C5-8260-1D11D831F619}" dt="2023-04-03T03:35:26.297" v="1759" actId="478"/>
          <ac:spMkLst>
            <pc:docMk/>
            <pc:sldMk cId="565861674" sldId="281"/>
            <ac:spMk id="56" creationId="{289F362E-D3B9-61E0-D95D-F3DFEB219A42}"/>
          </ac:spMkLst>
        </pc:spChg>
        <pc:spChg chg="add del mod">
          <ac:chgData name="Peerada Tarasub" userId="ea11e693-c6d9-4ddd-8fda-45fda4343ee5" providerId="ADAL" clId="{4CE4FC8F-1748-47C5-8260-1D11D831F619}" dt="2023-04-03T04:48:21.847" v="2720" actId="478"/>
          <ac:spMkLst>
            <pc:docMk/>
            <pc:sldMk cId="565861674" sldId="281"/>
            <ac:spMk id="57" creationId="{3E0D5AE8-4408-47BE-8D16-FD5B431913C5}"/>
          </ac:spMkLst>
        </pc:spChg>
        <pc:spChg chg="add del mod">
          <ac:chgData name="Peerada Tarasub" userId="ea11e693-c6d9-4ddd-8fda-45fda4343ee5" providerId="ADAL" clId="{4CE4FC8F-1748-47C5-8260-1D11D831F619}" dt="2023-04-03T04:48:21.847" v="2720" actId="478"/>
          <ac:spMkLst>
            <pc:docMk/>
            <pc:sldMk cId="565861674" sldId="281"/>
            <ac:spMk id="59" creationId="{A5AE9953-51B9-6069-23C7-727EFA4857C6}"/>
          </ac:spMkLst>
        </pc:spChg>
        <pc:spChg chg="add mod">
          <ac:chgData name="Peerada Tarasub" userId="ea11e693-c6d9-4ddd-8fda-45fda4343ee5" providerId="ADAL" clId="{4CE4FC8F-1748-47C5-8260-1D11D831F619}" dt="2023-04-03T17:18:56.068" v="4639" actId="1036"/>
          <ac:spMkLst>
            <pc:docMk/>
            <pc:sldMk cId="565861674" sldId="281"/>
            <ac:spMk id="60" creationId="{6BE40526-F5D3-4AB9-8BB6-8383392A3F60}"/>
          </ac:spMkLst>
        </pc:spChg>
        <pc:spChg chg="add mod ord">
          <ac:chgData name="Peerada Tarasub" userId="ea11e693-c6d9-4ddd-8fda-45fda4343ee5" providerId="ADAL" clId="{4CE4FC8F-1748-47C5-8260-1D11D831F619}" dt="2023-04-03T17:18:56.068" v="4639" actId="1036"/>
          <ac:spMkLst>
            <pc:docMk/>
            <pc:sldMk cId="565861674" sldId="281"/>
            <ac:spMk id="72" creationId="{059D71D7-B05D-BB3A-9AA2-543074B7227B}"/>
          </ac:spMkLst>
        </pc:spChg>
        <pc:spChg chg="del">
          <ac:chgData name="Peerada Tarasub" userId="ea11e693-c6d9-4ddd-8fda-45fda4343ee5" providerId="ADAL" clId="{4CE4FC8F-1748-47C5-8260-1D11D831F619}" dt="2023-04-03T03:35:26.297" v="1759" actId="478"/>
          <ac:spMkLst>
            <pc:docMk/>
            <pc:sldMk cId="565861674" sldId="281"/>
            <ac:spMk id="78" creationId="{9A5C70C2-3F1B-7A2C-48FC-EBA97AD38510}"/>
          </ac:spMkLst>
        </pc:spChg>
        <pc:spChg chg="del">
          <ac:chgData name="Peerada Tarasub" userId="ea11e693-c6d9-4ddd-8fda-45fda4343ee5" providerId="ADAL" clId="{4CE4FC8F-1748-47C5-8260-1D11D831F619}" dt="2023-04-03T03:35:26.297" v="1759" actId="478"/>
          <ac:spMkLst>
            <pc:docMk/>
            <pc:sldMk cId="565861674" sldId="281"/>
            <ac:spMk id="79" creationId="{763C8049-60D1-90F6-C48D-D5C882386619}"/>
          </ac:spMkLst>
        </pc:spChg>
        <pc:spChg chg="del">
          <ac:chgData name="Peerada Tarasub" userId="ea11e693-c6d9-4ddd-8fda-45fda4343ee5" providerId="ADAL" clId="{4CE4FC8F-1748-47C5-8260-1D11D831F619}" dt="2023-04-03T03:35:26.297" v="1759" actId="478"/>
          <ac:spMkLst>
            <pc:docMk/>
            <pc:sldMk cId="565861674" sldId="281"/>
            <ac:spMk id="80" creationId="{58F0EB12-549D-D25D-DF26-9316BE80A4E7}"/>
          </ac:spMkLst>
        </pc:spChg>
        <pc:spChg chg="del">
          <ac:chgData name="Peerada Tarasub" userId="ea11e693-c6d9-4ddd-8fda-45fda4343ee5" providerId="ADAL" clId="{4CE4FC8F-1748-47C5-8260-1D11D831F619}" dt="2023-04-03T03:35:26.297" v="1759" actId="478"/>
          <ac:spMkLst>
            <pc:docMk/>
            <pc:sldMk cId="565861674" sldId="281"/>
            <ac:spMk id="88" creationId="{C31C362C-63C3-9ABC-7AB3-58B3A057CD4A}"/>
          </ac:spMkLst>
        </pc:spChg>
        <pc:spChg chg="del">
          <ac:chgData name="Peerada Tarasub" userId="ea11e693-c6d9-4ddd-8fda-45fda4343ee5" providerId="ADAL" clId="{4CE4FC8F-1748-47C5-8260-1D11D831F619}" dt="2023-04-03T03:35:26.297" v="1759" actId="478"/>
          <ac:spMkLst>
            <pc:docMk/>
            <pc:sldMk cId="565861674" sldId="281"/>
            <ac:spMk id="92" creationId="{626BA570-2F62-B911-5987-6F1782D8CE4B}"/>
          </ac:spMkLst>
        </pc:spChg>
        <pc:spChg chg="del">
          <ac:chgData name="Peerada Tarasub" userId="ea11e693-c6d9-4ddd-8fda-45fda4343ee5" providerId="ADAL" clId="{4CE4FC8F-1748-47C5-8260-1D11D831F619}" dt="2023-04-03T03:35:26.297" v="1759" actId="478"/>
          <ac:spMkLst>
            <pc:docMk/>
            <pc:sldMk cId="565861674" sldId="281"/>
            <ac:spMk id="98" creationId="{36DAF8A2-F302-59B0-8C10-AD41FB9A55E9}"/>
          </ac:spMkLst>
        </pc:spChg>
        <pc:spChg chg="add mod">
          <ac:chgData name="Peerada Tarasub" userId="ea11e693-c6d9-4ddd-8fda-45fda4343ee5" providerId="ADAL" clId="{4CE4FC8F-1748-47C5-8260-1D11D831F619}" dt="2023-04-03T17:18:56.068" v="4639" actId="1036"/>
          <ac:spMkLst>
            <pc:docMk/>
            <pc:sldMk cId="565861674" sldId="281"/>
            <ac:spMk id="119" creationId="{4DDFB630-8603-8059-D534-3B303639273E}"/>
          </ac:spMkLst>
        </pc:spChg>
        <pc:grpChg chg="add del mod">
          <ac:chgData name="Peerada Tarasub" userId="ea11e693-c6d9-4ddd-8fda-45fda4343ee5" providerId="ADAL" clId="{4CE4FC8F-1748-47C5-8260-1D11D831F619}" dt="2023-04-03T04:04:12.938" v="1891" actId="478"/>
          <ac:grpSpMkLst>
            <pc:docMk/>
            <pc:sldMk cId="565861674" sldId="281"/>
            <ac:grpSpMk id="3" creationId="{C6DFE526-80AD-8FE0-F564-DDACAC3EDED7}"/>
          </ac:grpSpMkLst>
        </pc:grpChg>
        <pc:grpChg chg="del">
          <ac:chgData name="Peerada Tarasub" userId="ea11e693-c6d9-4ddd-8fda-45fda4343ee5" providerId="ADAL" clId="{4CE4FC8F-1748-47C5-8260-1D11D831F619}" dt="2023-04-03T01:46:22.420" v="581" actId="478"/>
          <ac:grpSpMkLst>
            <pc:docMk/>
            <pc:sldMk cId="565861674" sldId="281"/>
            <ac:grpSpMk id="5" creationId="{EB17C623-84D5-0295-8C99-57DDAA23021C}"/>
          </ac:grpSpMkLst>
        </pc:grpChg>
        <pc:grpChg chg="del">
          <ac:chgData name="Peerada Tarasub" userId="ea11e693-c6d9-4ddd-8fda-45fda4343ee5" providerId="ADAL" clId="{4CE4FC8F-1748-47C5-8260-1D11D831F619}" dt="2023-04-03T01:46:22.420" v="581" actId="478"/>
          <ac:grpSpMkLst>
            <pc:docMk/>
            <pc:sldMk cId="565861674" sldId="281"/>
            <ac:grpSpMk id="10" creationId="{E95924A1-D3F3-9AD0-4DA3-6B74B69A227A}"/>
          </ac:grpSpMkLst>
        </pc:grpChg>
        <pc:grpChg chg="add del mod">
          <ac:chgData name="Peerada Tarasub" userId="ea11e693-c6d9-4ddd-8fda-45fda4343ee5" providerId="ADAL" clId="{4CE4FC8F-1748-47C5-8260-1D11D831F619}" dt="2023-04-03T04:04:12.938" v="1891" actId="478"/>
          <ac:grpSpMkLst>
            <pc:docMk/>
            <pc:sldMk cId="565861674" sldId="281"/>
            <ac:grpSpMk id="20" creationId="{D50F2505-3F97-1809-B61D-40822EFF0AE7}"/>
          </ac:grpSpMkLst>
        </pc:grpChg>
        <pc:picChg chg="add del mod">
          <ac:chgData name="Peerada Tarasub" userId="ea11e693-c6d9-4ddd-8fda-45fda4343ee5" providerId="ADAL" clId="{4CE4FC8F-1748-47C5-8260-1D11D831F619}" dt="2023-04-03T17:11:09.036" v="4473" actId="21"/>
          <ac:picMkLst>
            <pc:docMk/>
            <pc:sldMk cId="565861674" sldId="281"/>
            <ac:picMk id="6" creationId="{DBCECF40-6946-9056-1889-59F9BF2002D0}"/>
          </ac:picMkLst>
        </pc:picChg>
        <pc:picChg chg="add del mod">
          <ac:chgData name="Peerada Tarasub" userId="ea11e693-c6d9-4ddd-8fda-45fda4343ee5" providerId="ADAL" clId="{4CE4FC8F-1748-47C5-8260-1D11D831F619}" dt="2023-04-03T17:11:09.036" v="4473" actId="21"/>
          <ac:picMkLst>
            <pc:docMk/>
            <pc:sldMk cId="565861674" sldId="281"/>
            <ac:picMk id="7" creationId="{54444A0C-5F8F-634B-4F2B-F2939C9C34AB}"/>
          </ac:picMkLst>
        </pc:picChg>
        <pc:picChg chg="del">
          <ac:chgData name="Peerada Tarasub" userId="ea11e693-c6d9-4ddd-8fda-45fda4343ee5" providerId="ADAL" clId="{4CE4FC8F-1748-47C5-8260-1D11D831F619}" dt="2023-04-03T03:35:26.297" v="1759" actId="478"/>
          <ac:picMkLst>
            <pc:docMk/>
            <pc:sldMk cId="565861674" sldId="281"/>
            <ac:picMk id="1028" creationId="{4ED9EF95-9FE0-B423-D9FC-E8FEFE73298F}"/>
          </ac:picMkLst>
        </pc:picChg>
        <pc:cxnChg chg="del">
          <ac:chgData name="Peerada Tarasub" userId="ea11e693-c6d9-4ddd-8fda-45fda4343ee5" providerId="ADAL" clId="{4CE4FC8F-1748-47C5-8260-1D11D831F619}" dt="2023-04-03T03:35:26.297" v="1759" actId="478"/>
          <ac:cxnSpMkLst>
            <pc:docMk/>
            <pc:sldMk cId="565861674" sldId="281"/>
            <ac:cxnSpMk id="16" creationId="{087F5CAB-3C7D-A29B-89DB-1CE26E53E225}"/>
          </ac:cxnSpMkLst>
        </pc:cxnChg>
        <pc:cxnChg chg="del">
          <ac:chgData name="Peerada Tarasub" userId="ea11e693-c6d9-4ddd-8fda-45fda4343ee5" providerId="ADAL" clId="{4CE4FC8F-1748-47C5-8260-1D11D831F619}" dt="2023-04-03T03:35:26.297" v="1759" actId="478"/>
          <ac:cxnSpMkLst>
            <pc:docMk/>
            <pc:sldMk cId="565861674" sldId="281"/>
            <ac:cxnSpMk id="34" creationId="{1B3C9832-801F-8CD8-91B1-1D33B43D5817}"/>
          </ac:cxnSpMkLst>
        </pc:cxnChg>
        <pc:cxnChg chg="add mod">
          <ac:chgData name="Peerada Tarasub" userId="ea11e693-c6d9-4ddd-8fda-45fda4343ee5" providerId="ADAL" clId="{4CE4FC8F-1748-47C5-8260-1D11D831F619}" dt="2023-04-03T17:18:56.068" v="4639" actId="1036"/>
          <ac:cxnSpMkLst>
            <pc:docMk/>
            <pc:sldMk cId="565861674" sldId="281"/>
            <ac:cxnSpMk id="42" creationId="{1E2668AA-A34C-9CED-FCB1-72C2ADBD486E}"/>
          </ac:cxnSpMkLst>
        </pc:cxnChg>
        <pc:cxnChg chg="del">
          <ac:chgData name="Peerada Tarasub" userId="ea11e693-c6d9-4ddd-8fda-45fda4343ee5" providerId="ADAL" clId="{4CE4FC8F-1748-47C5-8260-1D11D831F619}" dt="2023-04-03T03:35:26.297" v="1759" actId="478"/>
          <ac:cxnSpMkLst>
            <pc:docMk/>
            <pc:sldMk cId="565861674" sldId="281"/>
            <ac:cxnSpMk id="48" creationId="{828167E7-35FD-2175-6426-24F796BA02B3}"/>
          </ac:cxnSpMkLst>
        </pc:cxnChg>
        <pc:cxnChg chg="add del mod">
          <ac:chgData name="Peerada Tarasub" userId="ea11e693-c6d9-4ddd-8fda-45fda4343ee5" providerId="ADAL" clId="{4CE4FC8F-1748-47C5-8260-1D11D831F619}" dt="2023-04-03T17:13:37.561" v="4545" actId="478"/>
          <ac:cxnSpMkLst>
            <pc:docMk/>
            <pc:sldMk cId="565861674" sldId="281"/>
            <ac:cxnSpMk id="51" creationId="{D6193465-E39A-AA41-7EE8-CC052C1F475E}"/>
          </ac:cxnSpMkLst>
        </pc:cxnChg>
        <pc:cxnChg chg="del">
          <ac:chgData name="Peerada Tarasub" userId="ea11e693-c6d9-4ddd-8fda-45fda4343ee5" providerId="ADAL" clId="{4CE4FC8F-1748-47C5-8260-1D11D831F619}" dt="2023-04-03T03:35:26.297" v="1759" actId="478"/>
          <ac:cxnSpMkLst>
            <pc:docMk/>
            <pc:sldMk cId="565861674" sldId="281"/>
            <ac:cxnSpMk id="58" creationId="{3EB9BF4A-9289-3DCC-44A5-7E643570628E}"/>
          </ac:cxnSpMkLst>
        </pc:cxnChg>
        <pc:cxnChg chg="add mod">
          <ac:chgData name="Peerada Tarasub" userId="ea11e693-c6d9-4ddd-8fda-45fda4343ee5" providerId="ADAL" clId="{4CE4FC8F-1748-47C5-8260-1D11D831F619}" dt="2023-04-03T17:18:56.068" v="4639" actId="1036"/>
          <ac:cxnSpMkLst>
            <pc:docMk/>
            <pc:sldMk cId="565861674" sldId="281"/>
            <ac:cxnSpMk id="63" creationId="{B81F6E8C-B18E-4D31-6421-94BFD15AB81E}"/>
          </ac:cxnSpMkLst>
        </pc:cxnChg>
        <pc:cxnChg chg="del">
          <ac:chgData name="Peerada Tarasub" userId="ea11e693-c6d9-4ddd-8fda-45fda4343ee5" providerId="ADAL" clId="{4CE4FC8F-1748-47C5-8260-1D11D831F619}" dt="2023-04-03T03:35:26.297" v="1759" actId="478"/>
          <ac:cxnSpMkLst>
            <pc:docMk/>
            <pc:sldMk cId="565861674" sldId="281"/>
            <ac:cxnSpMk id="69" creationId="{4E6841FA-3C97-A0CA-3598-D844CE89E5E8}"/>
          </ac:cxnSpMkLst>
        </pc:cxnChg>
        <pc:cxnChg chg="del">
          <ac:chgData name="Peerada Tarasub" userId="ea11e693-c6d9-4ddd-8fda-45fda4343ee5" providerId="ADAL" clId="{4CE4FC8F-1748-47C5-8260-1D11D831F619}" dt="2023-04-03T03:35:26.297" v="1759" actId="478"/>
          <ac:cxnSpMkLst>
            <pc:docMk/>
            <pc:sldMk cId="565861674" sldId="281"/>
            <ac:cxnSpMk id="75" creationId="{7BC17FA7-E061-54D7-62FF-BAA61752123D}"/>
          </ac:cxnSpMkLst>
        </pc:cxnChg>
        <pc:cxnChg chg="add mod">
          <ac:chgData name="Peerada Tarasub" userId="ea11e693-c6d9-4ddd-8fda-45fda4343ee5" providerId="ADAL" clId="{4CE4FC8F-1748-47C5-8260-1D11D831F619}" dt="2023-04-03T17:18:56.068" v="4639" actId="1036"/>
          <ac:cxnSpMkLst>
            <pc:docMk/>
            <pc:sldMk cId="565861674" sldId="281"/>
            <ac:cxnSpMk id="81" creationId="{191BFDCB-F94C-F346-E3C2-F3D2C270A0B6}"/>
          </ac:cxnSpMkLst>
        </pc:cxnChg>
        <pc:cxnChg chg="del">
          <ac:chgData name="Peerada Tarasub" userId="ea11e693-c6d9-4ddd-8fda-45fda4343ee5" providerId="ADAL" clId="{4CE4FC8F-1748-47C5-8260-1D11D831F619}" dt="2023-04-03T03:35:26.297" v="1759" actId="478"/>
          <ac:cxnSpMkLst>
            <pc:docMk/>
            <pc:sldMk cId="565861674" sldId="281"/>
            <ac:cxnSpMk id="83" creationId="{81D22D09-07BD-6F4F-BD3A-6AE47157C2CB}"/>
          </ac:cxnSpMkLst>
        </pc:cxnChg>
        <pc:cxnChg chg="del">
          <ac:chgData name="Peerada Tarasub" userId="ea11e693-c6d9-4ddd-8fda-45fda4343ee5" providerId="ADAL" clId="{4CE4FC8F-1748-47C5-8260-1D11D831F619}" dt="2023-04-03T03:35:26.297" v="1759" actId="478"/>
          <ac:cxnSpMkLst>
            <pc:docMk/>
            <pc:sldMk cId="565861674" sldId="281"/>
            <ac:cxnSpMk id="89" creationId="{2770077C-CA86-4091-CF52-D378810F8966}"/>
          </ac:cxnSpMkLst>
        </pc:cxnChg>
        <pc:cxnChg chg="add mod">
          <ac:chgData name="Peerada Tarasub" userId="ea11e693-c6d9-4ddd-8fda-45fda4343ee5" providerId="ADAL" clId="{4CE4FC8F-1748-47C5-8260-1D11D831F619}" dt="2023-04-03T17:18:56.068" v="4639" actId="1036"/>
          <ac:cxnSpMkLst>
            <pc:docMk/>
            <pc:sldMk cId="565861674" sldId="281"/>
            <ac:cxnSpMk id="101" creationId="{F1595305-240D-DDC9-922B-9D4BC5FBE77C}"/>
          </ac:cxnSpMkLst>
        </pc:cxnChg>
        <pc:cxnChg chg="add mod">
          <ac:chgData name="Peerada Tarasub" userId="ea11e693-c6d9-4ddd-8fda-45fda4343ee5" providerId="ADAL" clId="{4CE4FC8F-1748-47C5-8260-1D11D831F619}" dt="2023-04-03T17:18:56.068" v="4639" actId="1036"/>
          <ac:cxnSpMkLst>
            <pc:docMk/>
            <pc:sldMk cId="565861674" sldId="281"/>
            <ac:cxnSpMk id="126" creationId="{3E56D771-CA1E-A536-4119-4EFB3438031E}"/>
          </ac:cxnSpMkLst>
        </pc:cxnChg>
        <pc:cxnChg chg="add mod">
          <ac:chgData name="Peerada Tarasub" userId="ea11e693-c6d9-4ddd-8fda-45fda4343ee5" providerId="ADAL" clId="{4CE4FC8F-1748-47C5-8260-1D11D831F619}" dt="2023-04-03T17:18:56.068" v="4639" actId="1036"/>
          <ac:cxnSpMkLst>
            <pc:docMk/>
            <pc:sldMk cId="565861674" sldId="281"/>
            <ac:cxnSpMk id="1027" creationId="{482BEE4D-284A-AE0E-E93F-66105BCDF7E4}"/>
          </ac:cxnSpMkLst>
        </pc:cxnChg>
      </pc:sldChg>
      <pc:sldChg chg="addSp delSp modSp add del mod">
        <pc:chgData name="Peerada Tarasub" userId="ea11e693-c6d9-4ddd-8fda-45fda4343ee5" providerId="ADAL" clId="{4CE4FC8F-1748-47C5-8260-1D11D831F619}" dt="2023-04-03T01:07:29.369" v="201" actId="47"/>
        <pc:sldMkLst>
          <pc:docMk/>
          <pc:sldMk cId="3782460968" sldId="281"/>
        </pc:sldMkLst>
        <pc:spChg chg="add del mod">
          <ac:chgData name="Peerada Tarasub" userId="ea11e693-c6d9-4ddd-8fda-45fda4343ee5" providerId="ADAL" clId="{4CE4FC8F-1748-47C5-8260-1D11D831F619}" dt="2023-04-03T01:03:29.952" v="130" actId="21"/>
          <ac:spMkLst>
            <pc:docMk/>
            <pc:sldMk cId="3782460968" sldId="281"/>
            <ac:spMk id="3" creationId="{EC1F8D15-1FFF-9269-606F-3D93D0EB073F}"/>
          </ac:spMkLst>
        </pc:spChg>
        <pc:graphicFrameChg chg="del modGraphic">
          <ac:chgData name="Peerada Tarasub" userId="ea11e693-c6d9-4ddd-8fda-45fda4343ee5" providerId="ADAL" clId="{4CE4FC8F-1748-47C5-8260-1D11D831F619}" dt="2023-04-03T01:02:39.017" v="124" actId="478"/>
          <ac:graphicFrameMkLst>
            <pc:docMk/>
            <pc:sldMk cId="3782460968" sldId="281"/>
            <ac:graphicFrameMk id="8" creationId="{350734E5-C4AB-0765-6AB5-3AC516234463}"/>
          </ac:graphicFrameMkLst>
        </pc:graphicFrameChg>
      </pc:sldChg>
      <pc:sldChg chg="del">
        <pc:chgData name="Peerada Tarasub" userId="ea11e693-c6d9-4ddd-8fda-45fda4343ee5" providerId="ADAL" clId="{4CE4FC8F-1748-47C5-8260-1D11D831F619}" dt="2023-04-03T00:36:39.104" v="44" actId="47"/>
        <pc:sldMkLst>
          <pc:docMk/>
          <pc:sldMk cId="1507795700" sldId="282"/>
        </pc:sldMkLst>
      </pc:sldChg>
      <pc:sldChg chg="addSp delSp modSp add mod ord modNotesTx">
        <pc:chgData name="Peerada Tarasub" userId="ea11e693-c6d9-4ddd-8fda-45fda4343ee5" providerId="ADAL" clId="{4CE4FC8F-1748-47C5-8260-1D11D831F619}" dt="2023-04-03T21:49:36.494" v="6592" actId="20577"/>
        <pc:sldMkLst>
          <pc:docMk/>
          <pc:sldMk cId="3127483573" sldId="282"/>
        </pc:sldMkLst>
        <pc:spChg chg="mod">
          <ac:chgData name="Peerada Tarasub" userId="ea11e693-c6d9-4ddd-8fda-45fda4343ee5" providerId="ADAL" clId="{4CE4FC8F-1748-47C5-8260-1D11D831F619}" dt="2023-04-03T04:52:06.993" v="2759" actId="1076"/>
          <ac:spMkLst>
            <pc:docMk/>
            <pc:sldMk cId="3127483573" sldId="282"/>
            <ac:spMk id="2" creationId="{32DBA0B1-9181-191B-B71A-77B9BE9236E3}"/>
          </ac:spMkLst>
        </pc:spChg>
        <pc:spChg chg="mod">
          <ac:chgData name="Peerada Tarasub" userId="ea11e693-c6d9-4ddd-8fda-45fda4343ee5" providerId="ADAL" clId="{4CE4FC8F-1748-47C5-8260-1D11D831F619}" dt="2023-04-03T04:20:37.932" v="2019"/>
          <ac:spMkLst>
            <pc:docMk/>
            <pc:sldMk cId="3127483573" sldId="282"/>
            <ac:spMk id="5" creationId="{AA329952-215C-1782-3F17-879BD2235B53}"/>
          </ac:spMkLst>
        </pc:spChg>
        <pc:spChg chg="mod">
          <ac:chgData name="Peerada Tarasub" userId="ea11e693-c6d9-4ddd-8fda-45fda4343ee5" providerId="ADAL" clId="{4CE4FC8F-1748-47C5-8260-1D11D831F619}" dt="2023-04-03T04:20:37.932" v="2019"/>
          <ac:spMkLst>
            <pc:docMk/>
            <pc:sldMk cId="3127483573" sldId="282"/>
            <ac:spMk id="6" creationId="{B2966D12-907E-B402-F3A1-5AF6AAF1DE84}"/>
          </ac:spMkLst>
        </pc:spChg>
        <pc:spChg chg="add del mod">
          <ac:chgData name="Peerada Tarasub" userId="ea11e693-c6d9-4ddd-8fda-45fda4343ee5" providerId="ADAL" clId="{4CE4FC8F-1748-47C5-8260-1D11D831F619}" dt="2023-04-03T04:20:51.038" v="2020" actId="21"/>
          <ac:spMkLst>
            <pc:docMk/>
            <pc:sldMk cId="3127483573" sldId="282"/>
            <ac:spMk id="7" creationId="{B646FDE1-0B7F-A94B-730C-3D0FB1758472}"/>
          </ac:spMkLst>
        </pc:spChg>
        <pc:spChg chg="add mod">
          <ac:chgData name="Peerada Tarasub" userId="ea11e693-c6d9-4ddd-8fda-45fda4343ee5" providerId="ADAL" clId="{4CE4FC8F-1748-47C5-8260-1D11D831F619}" dt="2023-04-03T17:16:43.892" v="4612" actId="1076"/>
          <ac:spMkLst>
            <pc:docMk/>
            <pc:sldMk cId="3127483573" sldId="282"/>
            <ac:spMk id="8" creationId="{40599FFE-10FC-CD5C-925C-BCC3E25EF694}"/>
          </ac:spMkLst>
        </pc:spChg>
        <pc:spChg chg="add mod">
          <ac:chgData name="Peerada Tarasub" userId="ea11e693-c6d9-4ddd-8fda-45fda4343ee5" providerId="ADAL" clId="{4CE4FC8F-1748-47C5-8260-1D11D831F619}" dt="2023-04-03T17:16:47.064" v="4613" actId="1076"/>
          <ac:spMkLst>
            <pc:docMk/>
            <pc:sldMk cId="3127483573" sldId="282"/>
            <ac:spMk id="9" creationId="{E7B7BD68-E57E-9B9F-354E-D76089686931}"/>
          </ac:spMkLst>
        </pc:spChg>
        <pc:spChg chg="add del mod">
          <ac:chgData name="Peerada Tarasub" userId="ea11e693-c6d9-4ddd-8fda-45fda4343ee5" providerId="ADAL" clId="{4CE4FC8F-1748-47C5-8260-1D11D831F619}" dt="2023-04-03T04:29:16.214" v="2219" actId="478"/>
          <ac:spMkLst>
            <pc:docMk/>
            <pc:sldMk cId="3127483573" sldId="282"/>
            <ac:spMk id="10" creationId="{2B0C3B62-4218-4145-09B6-F8544AC2DCB3}"/>
          </ac:spMkLst>
        </pc:spChg>
        <pc:spChg chg="add del mod">
          <ac:chgData name="Peerada Tarasub" userId="ea11e693-c6d9-4ddd-8fda-45fda4343ee5" providerId="ADAL" clId="{4CE4FC8F-1748-47C5-8260-1D11D831F619}" dt="2023-04-03T04:28:31.295" v="2170" actId="478"/>
          <ac:spMkLst>
            <pc:docMk/>
            <pc:sldMk cId="3127483573" sldId="282"/>
            <ac:spMk id="11" creationId="{AC56F0E3-7089-939B-E3A3-B6A463D16D1A}"/>
          </ac:spMkLst>
        </pc:spChg>
        <pc:spChg chg="add del mod">
          <ac:chgData name="Peerada Tarasub" userId="ea11e693-c6d9-4ddd-8fda-45fda4343ee5" providerId="ADAL" clId="{4CE4FC8F-1748-47C5-8260-1D11D831F619}" dt="2023-04-03T04:28:31.295" v="2170" actId="478"/>
          <ac:spMkLst>
            <pc:docMk/>
            <pc:sldMk cId="3127483573" sldId="282"/>
            <ac:spMk id="12" creationId="{5221064D-E136-609A-E2FF-FD00FA8B4D81}"/>
          </ac:spMkLst>
        </pc:spChg>
        <pc:spChg chg="del">
          <ac:chgData name="Peerada Tarasub" userId="ea11e693-c6d9-4ddd-8fda-45fda4343ee5" providerId="ADAL" clId="{4CE4FC8F-1748-47C5-8260-1D11D831F619}" dt="2023-04-03T03:39:47.470" v="1774" actId="478"/>
          <ac:spMkLst>
            <pc:docMk/>
            <pc:sldMk cId="3127483573" sldId="282"/>
            <ac:spMk id="13" creationId="{968A9E94-1D94-0D15-7DBB-AC1FFCCFA505}"/>
          </ac:spMkLst>
        </pc:spChg>
        <pc:spChg chg="del">
          <ac:chgData name="Peerada Tarasub" userId="ea11e693-c6d9-4ddd-8fda-45fda4343ee5" providerId="ADAL" clId="{4CE4FC8F-1748-47C5-8260-1D11D831F619}" dt="2023-04-03T03:39:47.470" v="1774" actId="478"/>
          <ac:spMkLst>
            <pc:docMk/>
            <pc:sldMk cId="3127483573" sldId="282"/>
            <ac:spMk id="14" creationId="{F78FF781-15C0-F2CA-438B-297A4354B666}"/>
          </ac:spMkLst>
        </pc:spChg>
        <pc:spChg chg="add del mod">
          <ac:chgData name="Peerada Tarasub" userId="ea11e693-c6d9-4ddd-8fda-45fda4343ee5" providerId="ADAL" clId="{4CE4FC8F-1748-47C5-8260-1D11D831F619}" dt="2023-04-03T04:28:31.295" v="2170" actId="478"/>
          <ac:spMkLst>
            <pc:docMk/>
            <pc:sldMk cId="3127483573" sldId="282"/>
            <ac:spMk id="15" creationId="{A230ED63-08C9-43FB-C2AE-684F88C1AA33}"/>
          </ac:spMkLst>
        </pc:spChg>
        <pc:spChg chg="del">
          <ac:chgData name="Peerada Tarasub" userId="ea11e693-c6d9-4ddd-8fda-45fda4343ee5" providerId="ADAL" clId="{4CE4FC8F-1748-47C5-8260-1D11D831F619}" dt="2023-04-03T03:39:47.470" v="1774" actId="478"/>
          <ac:spMkLst>
            <pc:docMk/>
            <pc:sldMk cId="3127483573" sldId="282"/>
            <ac:spMk id="19" creationId="{26603546-AAC7-7664-88B3-8327F5CD1C42}"/>
          </ac:spMkLst>
        </pc:spChg>
        <pc:spChg chg="add mod">
          <ac:chgData name="Peerada Tarasub" userId="ea11e693-c6d9-4ddd-8fda-45fda4343ee5" providerId="ADAL" clId="{4CE4FC8F-1748-47C5-8260-1D11D831F619}" dt="2023-04-03T17:16:47.064" v="4613" actId="1076"/>
          <ac:spMkLst>
            <pc:docMk/>
            <pc:sldMk cId="3127483573" sldId="282"/>
            <ac:spMk id="20" creationId="{7DCFAB02-DCE8-2617-C617-2B5308DA0C29}"/>
          </ac:spMkLst>
        </pc:spChg>
        <pc:spChg chg="add del mod">
          <ac:chgData name="Peerada Tarasub" userId="ea11e693-c6d9-4ddd-8fda-45fda4343ee5" providerId="ADAL" clId="{4CE4FC8F-1748-47C5-8260-1D11D831F619}" dt="2023-04-03T04:33:45.312" v="2454" actId="478"/>
          <ac:spMkLst>
            <pc:docMk/>
            <pc:sldMk cId="3127483573" sldId="282"/>
            <ac:spMk id="21" creationId="{70A8B1AB-4041-BE2F-301F-C32839C5116C}"/>
          </ac:spMkLst>
        </pc:spChg>
        <pc:spChg chg="del">
          <ac:chgData name="Peerada Tarasub" userId="ea11e693-c6d9-4ddd-8fda-45fda4343ee5" providerId="ADAL" clId="{4CE4FC8F-1748-47C5-8260-1D11D831F619}" dt="2023-04-03T03:39:47.470" v="1774" actId="478"/>
          <ac:spMkLst>
            <pc:docMk/>
            <pc:sldMk cId="3127483573" sldId="282"/>
            <ac:spMk id="23" creationId="{7292E821-B9A8-B722-6CB7-133C6BAEBD3A}"/>
          </ac:spMkLst>
        </pc:spChg>
        <pc:spChg chg="del">
          <ac:chgData name="Peerada Tarasub" userId="ea11e693-c6d9-4ddd-8fda-45fda4343ee5" providerId="ADAL" clId="{4CE4FC8F-1748-47C5-8260-1D11D831F619}" dt="2023-04-03T03:39:47.470" v="1774" actId="478"/>
          <ac:spMkLst>
            <pc:docMk/>
            <pc:sldMk cId="3127483573" sldId="282"/>
            <ac:spMk id="26" creationId="{455EFF97-FA82-B3DA-FC0B-8A4AD287702F}"/>
          </ac:spMkLst>
        </pc:spChg>
        <pc:spChg chg="del">
          <ac:chgData name="Peerada Tarasub" userId="ea11e693-c6d9-4ddd-8fda-45fda4343ee5" providerId="ADAL" clId="{4CE4FC8F-1748-47C5-8260-1D11D831F619}" dt="2023-04-03T03:39:47.470" v="1774" actId="478"/>
          <ac:spMkLst>
            <pc:docMk/>
            <pc:sldMk cId="3127483573" sldId="282"/>
            <ac:spMk id="27" creationId="{E553623B-EDCF-EC9B-C69E-231994F95A66}"/>
          </ac:spMkLst>
        </pc:spChg>
        <pc:spChg chg="del">
          <ac:chgData name="Peerada Tarasub" userId="ea11e693-c6d9-4ddd-8fda-45fda4343ee5" providerId="ADAL" clId="{4CE4FC8F-1748-47C5-8260-1D11D831F619}" dt="2023-04-03T03:39:47.470" v="1774" actId="478"/>
          <ac:spMkLst>
            <pc:docMk/>
            <pc:sldMk cId="3127483573" sldId="282"/>
            <ac:spMk id="28" creationId="{4B45031B-8EA3-DC2B-149D-AF3B9C53332C}"/>
          </ac:spMkLst>
        </pc:spChg>
        <pc:spChg chg="del">
          <ac:chgData name="Peerada Tarasub" userId="ea11e693-c6d9-4ddd-8fda-45fda4343ee5" providerId="ADAL" clId="{4CE4FC8F-1748-47C5-8260-1D11D831F619}" dt="2023-04-03T03:39:47.470" v="1774" actId="478"/>
          <ac:spMkLst>
            <pc:docMk/>
            <pc:sldMk cId="3127483573" sldId="282"/>
            <ac:spMk id="29" creationId="{CB2B336B-B468-41D9-8B5F-BA5EF704AB7B}"/>
          </ac:spMkLst>
        </pc:spChg>
        <pc:spChg chg="del">
          <ac:chgData name="Peerada Tarasub" userId="ea11e693-c6d9-4ddd-8fda-45fda4343ee5" providerId="ADAL" clId="{4CE4FC8F-1748-47C5-8260-1D11D831F619}" dt="2023-04-03T03:39:47.470" v="1774" actId="478"/>
          <ac:spMkLst>
            <pc:docMk/>
            <pc:sldMk cId="3127483573" sldId="282"/>
            <ac:spMk id="30" creationId="{71C5ADD7-3BE7-24A9-347A-9FBAFBC2434A}"/>
          </ac:spMkLst>
        </pc:spChg>
        <pc:spChg chg="del">
          <ac:chgData name="Peerada Tarasub" userId="ea11e693-c6d9-4ddd-8fda-45fda4343ee5" providerId="ADAL" clId="{4CE4FC8F-1748-47C5-8260-1D11D831F619}" dt="2023-04-03T03:39:47.470" v="1774" actId="478"/>
          <ac:spMkLst>
            <pc:docMk/>
            <pc:sldMk cId="3127483573" sldId="282"/>
            <ac:spMk id="31" creationId="{4A3E905A-9D33-18E1-C85B-2C40AA147248}"/>
          </ac:spMkLst>
        </pc:spChg>
        <pc:spChg chg="add mod">
          <ac:chgData name="Peerada Tarasub" userId="ea11e693-c6d9-4ddd-8fda-45fda4343ee5" providerId="ADAL" clId="{4CE4FC8F-1748-47C5-8260-1D11D831F619}" dt="2023-04-03T17:22:09.996" v="4691" actId="20577"/>
          <ac:spMkLst>
            <pc:docMk/>
            <pc:sldMk cId="3127483573" sldId="282"/>
            <ac:spMk id="32" creationId="{035806F2-D395-52C6-C810-53ED5BAF6BF0}"/>
          </ac:spMkLst>
        </pc:spChg>
        <pc:spChg chg="del">
          <ac:chgData name="Peerada Tarasub" userId="ea11e693-c6d9-4ddd-8fda-45fda4343ee5" providerId="ADAL" clId="{4CE4FC8F-1748-47C5-8260-1D11D831F619}" dt="2023-04-03T03:39:47.470" v="1774" actId="478"/>
          <ac:spMkLst>
            <pc:docMk/>
            <pc:sldMk cId="3127483573" sldId="282"/>
            <ac:spMk id="33" creationId="{F36F7DD9-F382-FBF5-347D-8CD1EDE7BAE6}"/>
          </ac:spMkLst>
        </pc:spChg>
        <pc:spChg chg="del">
          <ac:chgData name="Peerada Tarasub" userId="ea11e693-c6d9-4ddd-8fda-45fda4343ee5" providerId="ADAL" clId="{4CE4FC8F-1748-47C5-8260-1D11D831F619}" dt="2023-04-03T03:39:47.470" v="1774" actId="478"/>
          <ac:spMkLst>
            <pc:docMk/>
            <pc:sldMk cId="3127483573" sldId="282"/>
            <ac:spMk id="35" creationId="{C0D474F9-D52C-D28D-A5D2-B9A0EE34694B}"/>
          </ac:spMkLst>
        </pc:spChg>
        <pc:spChg chg="add del mod">
          <ac:chgData name="Peerada Tarasub" userId="ea11e693-c6d9-4ddd-8fda-45fda4343ee5" providerId="ADAL" clId="{4CE4FC8F-1748-47C5-8260-1D11D831F619}" dt="2023-04-03T04:50:17.434" v="2727"/>
          <ac:spMkLst>
            <pc:docMk/>
            <pc:sldMk cId="3127483573" sldId="282"/>
            <ac:spMk id="41" creationId="{0DC2E424-DB03-98A1-5F1C-5C8EB2BB2262}"/>
          </ac:spMkLst>
        </pc:spChg>
        <pc:spChg chg="add del mod">
          <ac:chgData name="Peerada Tarasub" userId="ea11e693-c6d9-4ddd-8fda-45fda4343ee5" providerId="ADAL" clId="{4CE4FC8F-1748-47C5-8260-1D11D831F619}" dt="2023-04-03T04:50:17.434" v="2727"/>
          <ac:spMkLst>
            <pc:docMk/>
            <pc:sldMk cId="3127483573" sldId="282"/>
            <ac:spMk id="42" creationId="{7BF4BFCB-1D15-DD6A-46B3-642664AC2493}"/>
          </ac:spMkLst>
        </pc:spChg>
        <pc:spChg chg="del">
          <ac:chgData name="Peerada Tarasub" userId="ea11e693-c6d9-4ddd-8fda-45fda4343ee5" providerId="ADAL" clId="{4CE4FC8F-1748-47C5-8260-1D11D831F619}" dt="2023-04-03T03:39:47.470" v="1774" actId="478"/>
          <ac:spMkLst>
            <pc:docMk/>
            <pc:sldMk cId="3127483573" sldId="282"/>
            <ac:spMk id="43" creationId="{EB3957D2-6A26-6A90-7C90-6C3E4664477D}"/>
          </ac:spMkLst>
        </pc:spChg>
        <pc:spChg chg="del">
          <ac:chgData name="Peerada Tarasub" userId="ea11e693-c6d9-4ddd-8fda-45fda4343ee5" providerId="ADAL" clId="{4CE4FC8F-1748-47C5-8260-1D11D831F619}" dt="2023-04-03T03:39:47.470" v="1774" actId="478"/>
          <ac:spMkLst>
            <pc:docMk/>
            <pc:sldMk cId="3127483573" sldId="282"/>
            <ac:spMk id="44" creationId="{B2B6E73D-AFB4-8982-62F1-7B7D16DB008F}"/>
          </ac:spMkLst>
        </pc:spChg>
        <pc:spChg chg="del">
          <ac:chgData name="Peerada Tarasub" userId="ea11e693-c6d9-4ddd-8fda-45fda4343ee5" providerId="ADAL" clId="{4CE4FC8F-1748-47C5-8260-1D11D831F619}" dt="2023-04-03T03:39:47.470" v="1774" actId="478"/>
          <ac:spMkLst>
            <pc:docMk/>
            <pc:sldMk cId="3127483573" sldId="282"/>
            <ac:spMk id="45" creationId="{5EE79293-1033-DEBC-AB44-A3DCB8218AAB}"/>
          </ac:spMkLst>
        </pc:spChg>
        <pc:spChg chg="del">
          <ac:chgData name="Peerada Tarasub" userId="ea11e693-c6d9-4ddd-8fda-45fda4343ee5" providerId="ADAL" clId="{4CE4FC8F-1748-47C5-8260-1D11D831F619}" dt="2023-04-03T03:39:47.470" v="1774" actId="478"/>
          <ac:spMkLst>
            <pc:docMk/>
            <pc:sldMk cId="3127483573" sldId="282"/>
            <ac:spMk id="46" creationId="{78F8DB43-A162-FCE6-D347-CEC15707B444}"/>
          </ac:spMkLst>
        </pc:spChg>
        <pc:spChg chg="del">
          <ac:chgData name="Peerada Tarasub" userId="ea11e693-c6d9-4ddd-8fda-45fda4343ee5" providerId="ADAL" clId="{4CE4FC8F-1748-47C5-8260-1D11D831F619}" dt="2023-04-03T03:39:47.470" v="1774" actId="478"/>
          <ac:spMkLst>
            <pc:docMk/>
            <pc:sldMk cId="3127483573" sldId="282"/>
            <ac:spMk id="47" creationId="{89A3A398-009D-EAE4-8A5C-78306F308D6F}"/>
          </ac:spMkLst>
        </pc:spChg>
        <pc:spChg chg="add del mod">
          <ac:chgData name="Peerada Tarasub" userId="ea11e693-c6d9-4ddd-8fda-45fda4343ee5" providerId="ADAL" clId="{4CE4FC8F-1748-47C5-8260-1D11D831F619}" dt="2023-04-03T04:50:17.434" v="2727"/>
          <ac:spMkLst>
            <pc:docMk/>
            <pc:sldMk cId="3127483573" sldId="282"/>
            <ac:spMk id="49" creationId="{02D51099-C257-30D8-E6CC-44D86193D71E}"/>
          </ac:spMkLst>
        </pc:spChg>
        <pc:spChg chg="add del mod">
          <ac:chgData name="Peerada Tarasub" userId="ea11e693-c6d9-4ddd-8fda-45fda4343ee5" providerId="ADAL" clId="{4CE4FC8F-1748-47C5-8260-1D11D831F619}" dt="2023-04-03T04:50:17.434" v="2727"/>
          <ac:spMkLst>
            <pc:docMk/>
            <pc:sldMk cId="3127483573" sldId="282"/>
            <ac:spMk id="52" creationId="{78C04363-82CB-046A-AD7B-BB2A59FA0212}"/>
          </ac:spMkLst>
        </pc:spChg>
        <pc:spChg chg="add del mod">
          <ac:chgData name="Peerada Tarasub" userId="ea11e693-c6d9-4ddd-8fda-45fda4343ee5" providerId="ADAL" clId="{4CE4FC8F-1748-47C5-8260-1D11D831F619}" dt="2023-04-03T04:50:19.236" v="2729"/>
          <ac:spMkLst>
            <pc:docMk/>
            <pc:sldMk cId="3127483573" sldId="282"/>
            <ac:spMk id="54" creationId="{6CA440AA-BB47-F9A9-E561-4F6761B1475F}"/>
          </ac:spMkLst>
        </pc:spChg>
        <pc:spChg chg="add del mod">
          <ac:chgData name="Peerada Tarasub" userId="ea11e693-c6d9-4ddd-8fda-45fda4343ee5" providerId="ADAL" clId="{4CE4FC8F-1748-47C5-8260-1D11D831F619}" dt="2023-04-03T04:50:19.236" v="2729"/>
          <ac:spMkLst>
            <pc:docMk/>
            <pc:sldMk cId="3127483573" sldId="282"/>
            <ac:spMk id="55" creationId="{B18568F3-D290-23ED-3B2A-4E01A231C970}"/>
          </ac:spMkLst>
        </pc:spChg>
        <pc:spChg chg="del">
          <ac:chgData name="Peerada Tarasub" userId="ea11e693-c6d9-4ddd-8fda-45fda4343ee5" providerId="ADAL" clId="{4CE4FC8F-1748-47C5-8260-1D11D831F619}" dt="2023-04-03T03:39:47.470" v="1774" actId="478"/>
          <ac:spMkLst>
            <pc:docMk/>
            <pc:sldMk cId="3127483573" sldId="282"/>
            <ac:spMk id="56" creationId="{289F362E-D3B9-61E0-D95D-F3DFEB219A42}"/>
          </ac:spMkLst>
        </pc:spChg>
        <pc:spChg chg="add del mod">
          <ac:chgData name="Peerada Tarasub" userId="ea11e693-c6d9-4ddd-8fda-45fda4343ee5" providerId="ADAL" clId="{4CE4FC8F-1748-47C5-8260-1D11D831F619}" dt="2023-04-03T04:50:19.236" v="2729"/>
          <ac:spMkLst>
            <pc:docMk/>
            <pc:sldMk cId="3127483573" sldId="282"/>
            <ac:spMk id="57" creationId="{B5236034-6361-E18A-C416-1568D439A6BF}"/>
          </ac:spMkLst>
        </pc:spChg>
        <pc:spChg chg="add del mod">
          <ac:chgData name="Peerada Tarasub" userId="ea11e693-c6d9-4ddd-8fda-45fda4343ee5" providerId="ADAL" clId="{4CE4FC8F-1748-47C5-8260-1D11D831F619}" dt="2023-04-03T04:50:19.236" v="2729"/>
          <ac:spMkLst>
            <pc:docMk/>
            <pc:sldMk cId="3127483573" sldId="282"/>
            <ac:spMk id="61" creationId="{AF7A8A34-C2AD-C1A8-AD56-B68DE473E740}"/>
          </ac:spMkLst>
        </pc:spChg>
        <pc:spChg chg="add del mod">
          <ac:chgData name="Peerada Tarasub" userId="ea11e693-c6d9-4ddd-8fda-45fda4343ee5" providerId="ADAL" clId="{4CE4FC8F-1748-47C5-8260-1D11D831F619}" dt="2023-04-03T04:52:04.681" v="2757" actId="478"/>
          <ac:spMkLst>
            <pc:docMk/>
            <pc:sldMk cId="3127483573" sldId="282"/>
            <ac:spMk id="63" creationId="{DE5B6FDE-5A74-972F-A622-9EF2152753DE}"/>
          </ac:spMkLst>
        </pc:spChg>
        <pc:spChg chg="add del mod">
          <ac:chgData name="Peerada Tarasub" userId="ea11e693-c6d9-4ddd-8fda-45fda4343ee5" providerId="ADAL" clId="{4CE4FC8F-1748-47C5-8260-1D11D831F619}" dt="2023-04-03T04:52:04.681" v="2757" actId="478"/>
          <ac:spMkLst>
            <pc:docMk/>
            <pc:sldMk cId="3127483573" sldId="282"/>
            <ac:spMk id="64" creationId="{00F42A66-B8C2-F30F-CC78-F73BADE921EA}"/>
          </ac:spMkLst>
        </pc:spChg>
        <pc:spChg chg="add del mod">
          <ac:chgData name="Peerada Tarasub" userId="ea11e693-c6d9-4ddd-8fda-45fda4343ee5" providerId="ADAL" clId="{4CE4FC8F-1748-47C5-8260-1D11D831F619}" dt="2023-04-03T05:19:40.767" v="3277" actId="478"/>
          <ac:spMkLst>
            <pc:docMk/>
            <pc:sldMk cId="3127483573" sldId="282"/>
            <ac:spMk id="65" creationId="{C48DCEB0-DCC7-F6E6-1221-FB6129C5F3F4}"/>
          </ac:spMkLst>
        </pc:spChg>
        <pc:spChg chg="add mod">
          <ac:chgData name="Peerada Tarasub" userId="ea11e693-c6d9-4ddd-8fda-45fda4343ee5" providerId="ADAL" clId="{4CE4FC8F-1748-47C5-8260-1D11D831F619}" dt="2023-04-03T17:21:15.102" v="4677" actId="1076"/>
          <ac:spMkLst>
            <pc:docMk/>
            <pc:sldMk cId="3127483573" sldId="282"/>
            <ac:spMk id="68" creationId="{F95229C6-39BD-5B2F-DE06-15ED71DE1435}"/>
          </ac:spMkLst>
        </pc:spChg>
        <pc:spChg chg="del">
          <ac:chgData name="Peerada Tarasub" userId="ea11e693-c6d9-4ddd-8fda-45fda4343ee5" providerId="ADAL" clId="{4CE4FC8F-1748-47C5-8260-1D11D831F619}" dt="2023-04-03T03:39:47.470" v="1774" actId="478"/>
          <ac:spMkLst>
            <pc:docMk/>
            <pc:sldMk cId="3127483573" sldId="282"/>
            <ac:spMk id="78" creationId="{9A5C70C2-3F1B-7A2C-48FC-EBA97AD38510}"/>
          </ac:spMkLst>
        </pc:spChg>
        <pc:spChg chg="del">
          <ac:chgData name="Peerada Tarasub" userId="ea11e693-c6d9-4ddd-8fda-45fda4343ee5" providerId="ADAL" clId="{4CE4FC8F-1748-47C5-8260-1D11D831F619}" dt="2023-04-03T03:39:47.470" v="1774" actId="478"/>
          <ac:spMkLst>
            <pc:docMk/>
            <pc:sldMk cId="3127483573" sldId="282"/>
            <ac:spMk id="79" creationId="{763C8049-60D1-90F6-C48D-D5C882386619}"/>
          </ac:spMkLst>
        </pc:spChg>
        <pc:spChg chg="del">
          <ac:chgData name="Peerada Tarasub" userId="ea11e693-c6d9-4ddd-8fda-45fda4343ee5" providerId="ADAL" clId="{4CE4FC8F-1748-47C5-8260-1D11D831F619}" dt="2023-04-03T03:39:47.470" v="1774" actId="478"/>
          <ac:spMkLst>
            <pc:docMk/>
            <pc:sldMk cId="3127483573" sldId="282"/>
            <ac:spMk id="80" creationId="{58F0EB12-549D-D25D-DF26-9316BE80A4E7}"/>
          </ac:spMkLst>
        </pc:spChg>
        <pc:spChg chg="add del mod">
          <ac:chgData name="Peerada Tarasub" userId="ea11e693-c6d9-4ddd-8fda-45fda4343ee5" providerId="ADAL" clId="{4CE4FC8F-1748-47C5-8260-1D11D831F619}" dt="2023-04-03T05:19:42.956" v="3278" actId="478"/>
          <ac:spMkLst>
            <pc:docMk/>
            <pc:sldMk cId="3127483573" sldId="282"/>
            <ac:spMk id="81" creationId="{B4B0C318-852C-62DE-483F-F22FA18AB91D}"/>
          </ac:spMkLst>
        </pc:spChg>
        <pc:spChg chg="add del mod">
          <ac:chgData name="Peerada Tarasub" userId="ea11e693-c6d9-4ddd-8fda-45fda4343ee5" providerId="ADAL" clId="{4CE4FC8F-1748-47C5-8260-1D11D831F619}" dt="2023-04-03T05:19:40.767" v="3277" actId="478"/>
          <ac:spMkLst>
            <pc:docMk/>
            <pc:sldMk cId="3127483573" sldId="282"/>
            <ac:spMk id="84" creationId="{D493B172-E59B-27B4-460A-CD495ADE8EB4}"/>
          </ac:spMkLst>
        </pc:spChg>
        <pc:spChg chg="add mod">
          <ac:chgData name="Peerada Tarasub" userId="ea11e693-c6d9-4ddd-8fda-45fda4343ee5" providerId="ADAL" clId="{4CE4FC8F-1748-47C5-8260-1D11D831F619}" dt="2023-04-03T18:28:59.387" v="4927" actId="20577"/>
          <ac:spMkLst>
            <pc:docMk/>
            <pc:sldMk cId="3127483573" sldId="282"/>
            <ac:spMk id="85" creationId="{62075041-CCA0-132C-2E9B-63FBD362BA2C}"/>
          </ac:spMkLst>
        </pc:spChg>
        <pc:spChg chg="del">
          <ac:chgData name="Peerada Tarasub" userId="ea11e693-c6d9-4ddd-8fda-45fda4343ee5" providerId="ADAL" clId="{4CE4FC8F-1748-47C5-8260-1D11D831F619}" dt="2023-04-03T03:39:47.470" v="1774" actId="478"/>
          <ac:spMkLst>
            <pc:docMk/>
            <pc:sldMk cId="3127483573" sldId="282"/>
            <ac:spMk id="88" creationId="{C31C362C-63C3-9ABC-7AB3-58B3A057CD4A}"/>
          </ac:spMkLst>
        </pc:spChg>
        <pc:spChg chg="del">
          <ac:chgData name="Peerada Tarasub" userId="ea11e693-c6d9-4ddd-8fda-45fda4343ee5" providerId="ADAL" clId="{4CE4FC8F-1748-47C5-8260-1D11D831F619}" dt="2023-04-03T03:39:47.470" v="1774" actId="478"/>
          <ac:spMkLst>
            <pc:docMk/>
            <pc:sldMk cId="3127483573" sldId="282"/>
            <ac:spMk id="92" creationId="{626BA570-2F62-B911-5987-6F1782D8CE4B}"/>
          </ac:spMkLst>
        </pc:spChg>
        <pc:spChg chg="add del mod">
          <ac:chgData name="Peerada Tarasub" userId="ea11e693-c6d9-4ddd-8fda-45fda4343ee5" providerId="ADAL" clId="{4CE4FC8F-1748-47C5-8260-1D11D831F619}" dt="2023-04-03T05:19:40.767" v="3277" actId="478"/>
          <ac:spMkLst>
            <pc:docMk/>
            <pc:sldMk cId="3127483573" sldId="282"/>
            <ac:spMk id="94" creationId="{40DA6D83-F406-4A1E-EF7A-7869FCAB603E}"/>
          </ac:spMkLst>
        </pc:spChg>
        <pc:spChg chg="add del mod">
          <ac:chgData name="Peerada Tarasub" userId="ea11e693-c6d9-4ddd-8fda-45fda4343ee5" providerId="ADAL" clId="{4CE4FC8F-1748-47C5-8260-1D11D831F619}" dt="2023-04-03T05:19:42.956" v="3278" actId="478"/>
          <ac:spMkLst>
            <pc:docMk/>
            <pc:sldMk cId="3127483573" sldId="282"/>
            <ac:spMk id="96" creationId="{1525EDEB-5AAA-65A8-C728-1DD3D475177F}"/>
          </ac:spMkLst>
        </pc:spChg>
        <pc:spChg chg="add del mod">
          <ac:chgData name="Peerada Tarasub" userId="ea11e693-c6d9-4ddd-8fda-45fda4343ee5" providerId="ADAL" clId="{4CE4FC8F-1748-47C5-8260-1D11D831F619}" dt="2023-04-03T05:19:40.767" v="3277" actId="478"/>
          <ac:spMkLst>
            <pc:docMk/>
            <pc:sldMk cId="3127483573" sldId="282"/>
            <ac:spMk id="97" creationId="{2042BAF1-EBF0-FCBC-9A51-3166D5B26F03}"/>
          </ac:spMkLst>
        </pc:spChg>
        <pc:spChg chg="del">
          <ac:chgData name="Peerada Tarasub" userId="ea11e693-c6d9-4ddd-8fda-45fda4343ee5" providerId="ADAL" clId="{4CE4FC8F-1748-47C5-8260-1D11D831F619}" dt="2023-04-03T03:39:47.470" v="1774" actId="478"/>
          <ac:spMkLst>
            <pc:docMk/>
            <pc:sldMk cId="3127483573" sldId="282"/>
            <ac:spMk id="98" creationId="{36DAF8A2-F302-59B0-8C10-AD41FB9A55E9}"/>
          </ac:spMkLst>
        </pc:spChg>
        <pc:spChg chg="add del mod">
          <ac:chgData name="Peerada Tarasub" userId="ea11e693-c6d9-4ddd-8fda-45fda4343ee5" providerId="ADAL" clId="{4CE4FC8F-1748-47C5-8260-1D11D831F619}" dt="2023-04-03T05:19:40.767" v="3277" actId="478"/>
          <ac:spMkLst>
            <pc:docMk/>
            <pc:sldMk cId="3127483573" sldId="282"/>
            <ac:spMk id="99" creationId="{87FC4C4D-7B20-52A9-41FA-B2E0B5099E43}"/>
          </ac:spMkLst>
        </pc:spChg>
        <pc:spChg chg="add del mod">
          <ac:chgData name="Peerada Tarasub" userId="ea11e693-c6d9-4ddd-8fda-45fda4343ee5" providerId="ADAL" clId="{4CE4FC8F-1748-47C5-8260-1D11D831F619}" dt="2023-04-03T05:19:40.767" v="3277" actId="478"/>
          <ac:spMkLst>
            <pc:docMk/>
            <pc:sldMk cId="3127483573" sldId="282"/>
            <ac:spMk id="101" creationId="{0E068025-5EEB-D184-0A40-9A34B5F27939}"/>
          </ac:spMkLst>
        </pc:spChg>
        <pc:spChg chg="add del mod">
          <ac:chgData name="Peerada Tarasub" userId="ea11e693-c6d9-4ddd-8fda-45fda4343ee5" providerId="ADAL" clId="{4CE4FC8F-1748-47C5-8260-1D11D831F619}" dt="2023-04-03T05:19:40.767" v="3277" actId="478"/>
          <ac:spMkLst>
            <pc:docMk/>
            <pc:sldMk cId="3127483573" sldId="282"/>
            <ac:spMk id="102" creationId="{B8A5EEC6-CA44-FDDC-565D-A7B96DCB989D}"/>
          </ac:spMkLst>
        </pc:spChg>
        <pc:spChg chg="add del mod">
          <ac:chgData name="Peerada Tarasub" userId="ea11e693-c6d9-4ddd-8fda-45fda4343ee5" providerId="ADAL" clId="{4CE4FC8F-1748-47C5-8260-1D11D831F619}" dt="2023-04-03T05:19:40.767" v="3277" actId="478"/>
          <ac:spMkLst>
            <pc:docMk/>
            <pc:sldMk cId="3127483573" sldId="282"/>
            <ac:spMk id="103" creationId="{4C8D180D-47BA-2B32-DC80-A711C66CF60B}"/>
          </ac:spMkLst>
        </pc:spChg>
        <pc:spChg chg="add del mod">
          <ac:chgData name="Peerada Tarasub" userId="ea11e693-c6d9-4ddd-8fda-45fda4343ee5" providerId="ADAL" clId="{4CE4FC8F-1748-47C5-8260-1D11D831F619}" dt="2023-04-03T05:19:40.767" v="3277" actId="478"/>
          <ac:spMkLst>
            <pc:docMk/>
            <pc:sldMk cId="3127483573" sldId="282"/>
            <ac:spMk id="105" creationId="{3A42E0C4-9996-E89A-D42F-D8C3984BF4FF}"/>
          </ac:spMkLst>
        </pc:spChg>
        <pc:spChg chg="add del mod">
          <ac:chgData name="Peerada Tarasub" userId="ea11e693-c6d9-4ddd-8fda-45fda4343ee5" providerId="ADAL" clId="{4CE4FC8F-1748-47C5-8260-1D11D831F619}" dt="2023-04-03T05:19:40.767" v="3277" actId="478"/>
          <ac:spMkLst>
            <pc:docMk/>
            <pc:sldMk cId="3127483573" sldId="282"/>
            <ac:spMk id="106" creationId="{A15C4E5E-FE4E-4273-DC86-337CD083131F}"/>
          </ac:spMkLst>
        </pc:spChg>
        <pc:spChg chg="add del mod">
          <ac:chgData name="Peerada Tarasub" userId="ea11e693-c6d9-4ddd-8fda-45fda4343ee5" providerId="ADAL" clId="{4CE4FC8F-1748-47C5-8260-1D11D831F619}" dt="2023-04-03T04:59:59.308" v="2988" actId="478"/>
          <ac:spMkLst>
            <pc:docMk/>
            <pc:sldMk cId="3127483573" sldId="282"/>
            <ac:spMk id="107" creationId="{AFB1E44B-F694-252D-1F93-DF8DB74BF1A1}"/>
          </ac:spMkLst>
        </pc:spChg>
        <pc:spChg chg="add del mod">
          <ac:chgData name="Peerada Tarasub" userId="ea11e693-c6d9-4ddd-8fda-45fda4343ee5" providerId="ADAL" clId="{4CE4FC8F-1748-47C5-8260-1D11D831F619}" dt="2023-04-03T17:20:17.879" v="4665" actId="478"/>
          <ac:spMkLst>
            <pc:docMk/>
            <pc:sldMk cId="3127483573" sldId="282"/>
            <ac:spMk id="108" creationId="{68614B77-F09D-D28E-8C8A-DE64F24E65AB}"/>
          </ac:spMkLst>
        </pc:spChg>
        <pc:spChg chg="add mod">
          <ac:chgData name="Peerada Tarasub" userId="ea11e693-c6d9-4ddd-8fda-45fda4343ee5" providerId="ADAL" clId="{4CE4FC8F-1748-47C5-8260-1D11D831F619}" dt="2023-04-03T05:43:24.474" v="3698" actId="571"/>
          <ac:spMkLst>
            <pc:docMk/>
            <pc:sldMk cId="3127483573" sldId="282"/>
            <ac:spMk id="1109" creationId="{E0D52E32-A504-B294-EB99-2A94EA87EAFC}"/>
          </ac:spMkLst>
        </pc:spChg>
        <pc:spChg chg="add mod">
          <ac:chgData name="Peerada Tarasub" userId="ea11e693-c6d9-4ddd-8fda-45fda4343ee5" providerId="ADAL" clId="{4CE4FC8F-1748-47C5-8260-1D11D831F619}" dt="2023-04-03T17:21:19.300" v="4678" actId="1076"/>
          <ac:spMkLst>
            <pc:docMk/>
            <pc:sldMk cId="3127483573" sldId="282"/>
            <ac:spMk id="1110" creationId="{747D783D-EFC3-DEC3-6E66-81BD39D63C25}"/>
          </ac:spMkLst>
        </pc:spChg>
        <pc:spChg chg="add mod">
          <ac:chgData name="Peerada Tarasub" userId="ea11e693-c6d9-4ddd-8fda-45fda4343ee5" providerId="ADAL" clId="{4CE4FC8F-1748-47C5-8260-1D11D831F619}" dt="2023-04-03T18:23:40.751" v="4922" actId="14100"/>
          <ac:spMkLst>
            <pc:docMk/>
            <pc:sldMk cId="3127483573" sldId="282"/>
            <ac:spMk id="1117" creationId="{4296328F-44B9-0F6F-B3C3-1CA44E32539D}"/>
          </ac:spMkLst>
        </pc:spChg>
        <pc:spChg chg="add mod">
          <ac:chgData name="Peerada Tarasub" userId="ea11e693-c6d9-4ddd-8fda-45fda4343ee5" providerId="ADAL" clId="{4CE4FC8F-1748-47C5-8260-1D11D831F619}" dt="2023-04-03T17:20:58.265" v="4671" actId="1076"/>
          <ac:spMkLst>
            <pc:docMk/>
            <pc:sldMk cId="3127483573" sldId="282"/>
            <ac:spMk id="1195" creationId="{23A404FB-A09B-6531-1EFF-D247D6EF40E9}"/>
          </ac:spMkLst>
        </pc:spChg>
        <pc:grpChg chg="add del mod">
          <ac:chgData name="Peerada Tarasub" userId="ea11e693-c6d9-4ddd-8fda-45fda4343ee5" providerId="ADAL" clId="{4CE4FC8F-1748-47C5-8260-1D11D831F619}" dt="2023-04-03T04:20:51.038" v="2020" actId="21"/>
          <ac:grpSpMkLst>
            <pc:docMk/>
            <pc:sldMk cId="3127483573" sldId="282"/>
            <ac:grpSpMk id="3" creationId="{5B4D1B59-890B-0779-EE11-113484AC61B2}"/>
          </ac:grpSpMkLst>
        </pc:grpChg>
        <pc:picChg chg="mod">
          <ac:chgData name="Peerada Tarasub" userId="ea11e693-c6d9-4ddd-8fda-45fda4343ee5" providerId="ADAL" clId="{4CE4FC8F-1748-47C5-8260-1D11D831F619}" dt="2023-04-03T17:16:47.064" v="4613" actId="1076"/>
          <ac:picMkLst>
            <pc:docMk/>
            <pc:sldMk cId="3127483573" sldId="282"/>
            <ac:picMk id="3" creationId="{B0B51D2E-2BD6-3873-724E-87602F5B62F8}"/>
          </ac:picMkLst>
        </pc:picChg>
        <pc:picChg chg="add mod">
          <ac:chgData name="Peerada Tarasub" userId="ea11e693-c6d9-4ddd-8fda-45fda4343ee5" providerId="ADAL" clId="{4CE4FC8F-1748-47C5-8260-1D11D831F619}" dt="2023-04-03T17:16:47.064" v="4613" actId="1076"/>
          <ac:picMkLst>
            <pc:docMk/>
            <pc:sldMk cId="3127483573" sldId="282"/>
            <ac:picMk id="18" creationId="{A7431088-9A52-F6FB-5E9E-0650F776A450}"/>
          </ac:picMkLst>
        </pc:picChg>
        <pc:picChg chg="add del mod modCrop">
          <ac:chgData name="Peerada Tarasub" userId="ea11e693-c6d9-4ddd-8fda-45fda4343ee5" providerId="ADAL" clId="{4CE4FC8F-1748-47C5-8260-1D11D831F619}" dt="2023-04-03T05:13:53.221" v="3154" actId="478"/>
          <ac:picMkLst>
            <pc:docMk/>
            <pc:sldMk cId="3127483573" sldId="282"/>
            <ac:picMk id="73" creationId="{9CA5B27D-1B8F-DCBD-5951-306D417E73D5}"/>
          </ac:picMkLst>
        </pc:picChg>
        <pc:picChg chg="add del mod">
          <ac:chgData name="Peerada Tarasub" userId="ea11e693-c6d9-4ddd-8fda-45fda4343ee5" providerId="ADAL" clId="{4CE4FC8F-1748-47C5-8260-1D11D831F619}" dt="2023-04-03T05:03:16.278" v="3113" actId="478"/>
          <ac:picMkLst>
            <pc:docMk/>
            <pc:sldMk cId="3127483573" sldId="282"/>
            <ac:picMk id="95" creationId="{41E87521-5F20-E489-A426-53FC1862D9EC}"/>
          </ac:picMkLst>
        </pc:picChg>
        <pc:picChg chg="add del mod">
          <ac:chgData name="Peerada Tarasub" userId="ea11e693-c6d9-4ddd-8fda-45fda4343ee5" providerId="ADAL" clId="{4CE4FC8F-1748-47C5-8260-1D11D831F619}" dt="2023-04-03T05:13:53.221" v="3154" actId="478"/>
          <ac:picMkLst>
            <pc:docMk/>
            <pc:sldMk cId="3127483573" sldId="282"/>
            <ac:picMk id="100" creationId="{3F171611-BA44-25A0-4036-FB772E121823}"/>
          </ac:picMkLst>
        </pc:picChg>
        <pc:picChg chg="add del mod">
          <ac:chgData name="Peerada Tarasub" userId="ea11e693-c6d9-4ddd-8fda-45fda4343ee5" providerId="ADAL" clId="{4CE4FC8F-1748-47C5-8260-1D11D831F619}" dt="2023-04-03T05:13:53.221" v="3154" actId="478"/>
          <ac:picMkLst>
            <pc:docMk/>
            <pc:sldMk cId="3127483573" sldId="282"/>
            <ac:picMk id="104" creationId="{4F6D3F41-CBF8-4A60-4271-01C15796EB59}"/>
          </ac:picMkLst>
        </pc:picChg>
        <pc:picChg chg="add del mod">
          <ac:chgData name="Peerada Tarasub" userId="ea11e693-c6d9-4ddd-8fda-45fda4343ee5" providerId="ADAL" clId="{4CE4FC8F-1748-47C5-8260-1D11D831F619}" dt="2023-04-03T05:13:53.221" v="3154" actId="478"/>
          <ac:picMkLst>
            <pc:docMk/>
            <pc:sldMk cId="3127483573" sldId="282"/>
            <ac:picMk id="121" creationId="{E739E25B-E463-6BFA-4CFA-175F37B7A5D1}"/>
          </ac:picMkLst>
        </pc:picChg>
        <pc:picChg chg="del">
          <ac:chgData name="Peerada Tarasub" userId="ea11e693-c6d9-4ddd-8fda-45fda4343ee5" providerId="ADAL" clId="{4CE4FC8F-1748-47C5-8260-1D11D831F619}" dt="2023-04-03T03:39:47.470" v="1774" actId="478"/>
          <ac:picMkLst>
            <pc:docMk/>
            <pc:sldMk cId="3127483573" sldId="282"/>
            <ac:picMk id="1028" creationId="{4ED9EF95-9FE0-B423-D9FC-E8FEFE73298F}"/>
          </ac:picMkLst>
        </pc:picChg>
        <pc:cxnChg chg="del">
          <ac:chgData name="Peerada Tarasub" userId="ea11e693-c6d9-4ddd-8fda-45fda4343ee5" providerId="ADAL" clId="{4CE4FC8F-1748-47C5-8260-1D11D831F619}" dt="2023-04-03T03:39:47.470" v="1774" actId="478"/>
          <ac:cxnSpMkLst>
            <pc:docMk/>
            <pc:sldMk cId="3127483573" sldId="282"/>
            <ac:cxnSpMk id="16" creationId="{087F5CAB-3C7D-A29B-89DB-1CE26E53E225}"/>
          </ac:cxnSpMkLst>
        </pc:cxnChg>
        <pc:cxnChg chg="add mod">
          <ac:chgData name="Peerada Tarasub" userId="ea11e693-c6d9-4ddd-8fda-45fda4343ee5" providerId="ADAL" clId="{4CE4FC8F-1748-47C5-8260-1D11D831F619}" dt="2023-04-03T17:16:47.064" v="4613" actId="1076"/>
          <ac:cxnSpMkLst>
            <pc:docMk/>
            <pc:sldMk cId="3127483573" sldId="282"/>
            <ac:cxnSpMk id="22" creationId="{65ADD43A-D636-ABC1-E923-DCB3BB313208}"/>
          </ac:cxnSpMkLst>
        </pc:cxnChg>
        <pc:cxnChg chg="del">
          <ac:chgData name="Peerada Tarasub" userId="ea11e693-c6d9-4ddd-8fda-45fda4343ee5" providerId="ADAL" clId="{4CE4FC8F-1748-47C5-8260-1D11D831F619}" dt="2023-04-03T03:39:47.470" v="1774" actId="478"/>
          <ac:cxnSpMkLst>
            <pc:docMk/>
            <pc:sldMk cId="3127483573" sldId="282"/>
            <ac:cxnSpMk id="34" creationId="{1B3C9832-801F-8CD8-91B1-1D33B43D5817}"/>
          </ac:cxnSpMkLst>
        </pc:cxnChg>
        <pc:cxnChg chg="add mod">
          <ac:chgData name="Peerada Tarasub" userId="ea11e693-c6d9-4ddd-8fda-45fda4343ee5" providerId="ADAL" clId="{4CE4FC8F-1748-47C5-8260-1D11D831F619}" dt="2023-04-03T17:17:00.554" v="4614" actId="1076"/>
          <ac:cxnSpMkLst>
            <pc:docMk/>
            <pc:sldMk cId="3127483573" sldId="282"/>
            <ac:cxnSpMk id="37" creationId="{FFE1CA00-B02F-0C64-EB83-633171A00C93}"/>
          </ac:cxnSpMkLst>
        </pc:cxnChg>
        <pc:cxnChg chg="del">
          <ac:chgData name="Peerada Tarasub" userId="ea11e693-c6d9-4ddd-8fda-45fda4343ee5" providerId="ADAL" clId="{4CE4FC8F-1748-47C5-8260-1D11D831F619}" dt="2023-04-03T03:39:47.470" v="1774" actId="478"/>
          <ac:cxnSpMkLst>
            <pc:docMk/>
            <pc:sldMk cId="3127483573" sldId="282"/>
            <ac:cxnSpMk id="48" creationId="{828167E7-35FD-2175-6426-24F796BA02B3}"/>
          </ac:cxnSpMkLst>
        </pc:cxnChg>
        <pc:cxnChg chg="add del mod">
          <ac:chgData name="Peerada Tarasub" userId="ea11e693-c6d9-4ddd-8fda-45fda4343ee5" providerId="ADAL" clId="{4CE4FC8F-1748-47C5-8260-1D11D831F619}" dt="2023-04-03T04:50:17.434" v="2727"/>
          <ac:cxnSpMkLst>
            <pc:docMk/>
            <pc:sldMk cId="3127483573" sldId="282"/>
            <ac:cxnSpMk id="50" creationId="{1EF66B9E-FA8B-351F-756A-3EC010B0AD02}"/>
          </ac:cxnSpMkLst>
        </pc:cxnChg>
        <pc:cxnChg chg="add del mod">
          <ac:chgData name="Peerada Tarasub" userId="ea11e693-c6d9-4ddd-8fda-45fda4343ee5" providerId="ADAL" clId="{4CE4FC8F-1748-47C5-8260-1D11D831F619}" dt="2023-04-03T04:50:17.434" v="2727"/>
          <ac:cxnSpMkLst>
            <pc:docMk/>
            <pc:sldMk cId="3127483573" sldId="282"/>
            <ac:cxnSpMk id="51" creationId="{BF1622B3-3EAC-A122-20E7-F0E8C20982AB}"/>
          </ac:cxnSpMkLst>
        </pc:cxnChg>
        <pc:cxnChg chg="add del mod">
          <ac:chgData name="Peerada Tarasub" userId="ea11e693-c6d9-4ddd-8fda-45fda4343ee5" providerId="ADAL" clId="{4CE4FC8F-1748-47C5-8260-1D11D831F619}" dt="2023-04-03T04:50:17.434" v="2727"/>
          <ac:cxnSpMkLst>
            <pc:docMk/>
            <pc:sldMk cId="3127483573" sldId="282"/>
            <ac:cxnSpMk id="53" creationId="{27E74878-676C-1E88-1326-90C3D5E2F74E}"/>
          </ac:cxnSpMkLst>
        </pc:cxnChg>
        <pc:cxnChg chg="del">
          <ac:chgData name="Peerada Tarasub" userId="ea11e693-c6d9-4ddd-8fda-45fda4343ee5" providerId="ADAL" clId="{4CE4FC8F-1748-47C5-8260-1D11D831F619}" dt="2023-04-03T03:39:47.470" v="1774" actId="478"/>
          <ac:cxnSpMkLst>
            <pc:docMk/>
            <pc:sldMk cId="3127483573" sldId="282"/>
            <ac:cxnSpMk id="58" creationId="{3EB9BF4A-9289-3DCC-44A5-7E643570628E}"/>
          </ac:cxnSpMkLst>
        </pc:cxnChg>
        <pc:cxnChg chg="add del mod">
          <ac:chgData name="Peerada Tarasub" userId="ea11e693-c6d9-4ddd-8fda-45fda4343ee5" providerId="ADAL" clId="{4CE4FC8F-1748-47C5-8260-1D11D831F619}" dt="2023-04-03T04:50:19.236" v="2729"/>
          <ac:cxnSpMkLst>
            <pc:docMk/>
            <pc:sldMk cId="3127483573" sldId="282"/>
            <ac:cxnSpMk id="59" creationId="{E24F00BA-7CC3-549E-D269-76D71EF5DC7E}"/>
          </ac:cxnSpMkLst>
        </pc:cxnChg>
        <pc:cxnChg chg="add del mod">
          <ac:chgData name="Peerada Tarasub" userId="ea11e693-c6d9-4ddd-8fda-45fda4343ee5" providerId="ADAL" clId="{4CE4FC8F-1748-47C5-8260-1D11D831F619}" dt="2023-04-03T04:50:19.236" v="2729"/>
          <ac:cxnSpMkLst>
            <pc:docMk/>
            <pc:sldMk cId="3127483573" sldId="282"/>
            <ac:cxnSpMk id="60" creationId="{34784D4B-4727-17D1-EEEE-FA2625627A91}"/>
          </ac:cxnSpMkLst>
        </pc:cxnChg>
        <pc:cxnChg chg="add del mod">
          <ac:chgData name="Peerada Tarasub" userId="ea11e693-c6d9-4ddd-8fda-45fda4343ee5" providerId="ADAL" clId="{4CE4FC8F-1748-47C5-8260-1D11D831F619}" dt="2023-04-03T04:50:19.236" v="2729"/>
          <ac:cxnSpMkLst>
            <pc:docMk/>
            <pc:sldMk cId="3127483573" sldId="282"/>
            <ac:cxnSpMk id="62" creationId="{503C670C-EC20-D26C-E3F6-7CD45753117A}"/>
          </ac:cxnSpMkLst>
        </pc:cxnChg>
        <pc:cxnChg chg="add del mod">
          <ac:chgData name="Peerada Tarasub" userId="ea11e693-c6d9-4ddd-8fda-45fda4343ee5" providerId="ADAL" clId="{4CE4FC8F-1748-47C5-8260-1D11D831F619}" dt="2023-04-03T04:52:11.311" v="2760" actId="478"/>
          <ac:cxnSpMkLst>
            <pc:docMk/>
            <pc:sldMk cId="3127483573" sldId="282"/>
            <ac:cxnSpMk id="66" creationId="{C2F25149-F4E0-5818-B77F-49F566509B21}"/>
          </ac:cxnSpMkLst>
        </pc:cxnChg>
        <pc:cxnChg chg="add del mod">
          <ac:chgData name="Peerada Tarasub" userId="ea11e693-c6d9-4ddd-8fda-45fda4343ee5" providerId="ADAL" clId="{4CE4FC8F-1748-47C5-8260-1D11D831F619}" dt="2023-04-03T04:52:11.311" v="2760" actId="478"/>
          <ac:cxnSpMkLst>
            <pc:docMk/>
            <pc:sldMk cId="3127483573" sldId="282"/>
            <ac:cxnSpMk id="67" creationId="{B13BCF14-2B98-4725-E42B-8CD29232494C}"/>
          </ac:cxnSpMkLst>
        </pc:cxnChg>
        <pc:cxnChg chg="del">
          <ac:chgData name="Peerada Tarasub" userId="ea11e693-c6d9-4ddd-8fda-45fda4343ee5" providerId="ADAL" clId="{4CE4FC8F-1748-47C5-8260-1D11D831F619}" dt="2023-04-03T03:39:47.470" v="1774" actId="478"/>
          <ac:cxnSpMkLst>
            <pc:docMk/>
            <pc:sldMk cId="3127483573" sldId="282"/>
            <ac:cxnSpMk id="69" creationId="{4E6841FA-3C97-A0CA-3598-D844CE89E5E8}"/>
          </ac:cxnSpMkLst>
        </pc:cxnChg>
        <pc:cxnChg chg="add mod">
          <ac:chgData name="Peerada Tarasub" userId="ea11e693-c6d9-4ddd-8fda-45fda4343ee5" providerId="ADAL" clId="{4CE4FC8F-1748-47C5-8260-1D11D831F619}" dt="2023-04-03T18:23:28.793" v="4917" actId="14100"/>
          <ac:cxnSpMkLst>
            <pc:docMk/>
            <pc:sldMk cId="3127483573" sldId="282"/>
            <ac:cxnSpMk id="70" creationId="{A4D2C070-8929-5EAD-FB14-A46805BF3300}"/>
          </ac:cxnSpMkLst>
        </pc:cxnChg>
        <pc:cxnChg chg="del">
          <ac:chgData name="Peerada Tarasub" userId="ea11e693-c6d9-4ddd-8fda-45fda4343ee5" providerId="ADAL" clId="{4CE4FC8F-1748-47C5-8260-1D11D831F619}" dt="2023-04-03T03:39:47.470" v="1774" actId="478"/>
          <ac:cxnSpMkLst>
            <pc:docMk/>
            <pc:sldMk cId="3127483573" sldId="282"/>
            <ac:cxnSpMk id="75" creationId="{7BC17FA7-E061-54D7-62FF-BAA61752123D}"/>
          </ac:cxnSpMkLst>
        </pc:cxnChg>
        <pc:cxnChg chg="del">
          <ac:chgData name="Peerada Tarasub" userId="ea11e693-c6d9-4ddd-8fda-45fda4343ee5" providerId="ADAL" clId="{4CE4FC8F-1748-47C5-8260-1D11D831F619}" dt="2023-04-03T03:39:47.470" v="1774" actId="478"/>
          <ac:cxnSpMkLst>
            <pc:docMk/>
            <pc:sldMk cId="3127483573" sldId="282"/>
            <ac:cxnSpMk id="83" creationId="{81D22D09-07BD-6F4F-BD3A-6AE47157C2CB}"/>
          </ac:cxnSpMkLst>
        </pc:cxnChg>
        <pc:cxnChg chg="add mod">
          <ac:chgData name="Peerada Tarasub" userId="ea11e693-c6d9-4ddd-8fda-45fda4343ee5" providerId="ADAL" clId="{4CE4FC8F-1748-47C5-8260-1D11D831F619}" dt="2023-04-03T17:20:58.265" v="4671" actId="1076"/>
          <ac:cxnSpMkLst>
            <pc:docMk/>
            <pc:sldMk cId="3127483573" sldId="282"/>
            <ac:cxnSpMk id="86" creationId="{C41418AA-E6C9-C860-350B-151CB15C06C9}"/>
          </ac:cxnSpMkLst>
        </pc:cxnChg>
        <pc:cxnChg chg="del">
          <ac:chgData name="Peerada Tarasub" userId="ea11e693-c6d9-4ddd-8fda-45fda4343ee5" providerId="ADAL" clId="{4CE4FC8F-1748-47C5-8260-1D11D831F619}" dt="2023-04-03T03:39:47.470" v="1774" actId="478"/>
          <ac:cxnSpMkLst>
            <pc:docMk/>
            <pc:sldMk cId="3127483573" sldId="282"/>
            <ac:cxnSpMk id="89" creationId="{2770077C-CA86-4091-CF52-D378810F8966}"/>
          </ac:cxnSpMkLst>
        </pc:cxnChg>
        <pc:cxnChg chg="add del mod">
          <ac:chgData name="Peerada Tarasub" userId="ea11e693-c6d9-4ddd-8fda-45fda4343ee5" providerId="ADAL" clId="{4CE4FC8F-1748-47C5-8260-1D11D831F619}" dt="2023-04-03T05:19:45.518" v="3279" actId="478"/>
          <ac:cxnSpMkLst>
            <pc:docMk/>
            <pc:sldMk cId="3127483573" sldId="282"/>
            <ac:cxnSpMk id="114" creationId="{6FBF6DD7-AC66-9BA3-B445-59FC2A6587CD}"/>
          </ac:cxnSpMkLst>
        </pc:cxnChg>
        <pc:cxnChg chg="add mod">
          <ac:chgData name="Peerada Tarasub" userId="ea11e693-c6d9-4ddd-8fda-45fda4343ee5" providerId="ADAL" clId="{4CE4FC8F-1748-47C5-8260-1D11D831F619}" dt="2023-04-03T17:21:15.102" v="4677" actId="1076"/>
          <ac:cxnSpMkLst>
            <pc:docMk/>
            <pc:sldMk cId="3127483573" sldId="282"/>
            <ac:cxnSpMk id="117" creationId="{004AFA5B-3416-3B11-38E8-16A25F3DDBAC}"/>
          </ac:cxnSpMkLst>
        </pc:cxnChg>
        <pc:cxnChg chg="add mod">
          <ac:chgData name="Peerada Tarasub" userId="ea11e693-c6d9-4ddd-8fda-45fda4343ee5" providerId="ADAL" clId="{4CE4FC8F-1748-47C5-8260-1D11D831F619}" dt="2023-04-03T18:23:40.751" v="4922" actId="14100"/>
          <ac:cxnSpMkLst>
            <pc:docMk/>
            <pc:sldMk cId="3127483573" sldId="282"/>
            <ac:cxnSpMk id="1121" creationId="{3D21DAC6-EBBA-7B74-9AE6-BA6B0261B490}"/>
          </ac:cxnSpMkLst>
        </pc:cxnChg>
        <pc:cxnChg chg="add mod">
          <ac:chgData name="Peerada Tarasub" userId="ea11e693-c6d9-4ddd-8fda-45fda4343ee5" providerId="ADAL" clId="{4CE4FC8F-1748-47C5-8260-1D11D831F619}" dt="2023-04-03T17:21:19.300" v="4678" actId="1076"/>
          <ac:cxnSpMkLst>
            <pc:docMk/>
            <pc:sldMk cId="3127483573" sldId="282"/>
            <ac:cxnSpMk id="1127" creationId="{ACB3E15E-E67F-60B7-C35E-4BFD8FB1878C}"/>
          </ac:cxnSpMkLst>
        </pc:cxnChg>
        <pc:cxnChg chg="add mod">
          <ac:chgData name="Peerada Tarasub" userId="ea11e693-c6d9-4ddd-8fda-45fda4343ee5" providerId="ADAL" clId="{4CE4FC8F-1748-47C5-8260-1D11D831F619}" dt="2023-04-03T18:23:28.793" v="4917" actId="14100"/>
          <ac:cxnSpMkLst>
            <pc:docMk/>
            <pc:sldMk cId="3127483573" sldId="282"/>
            <ac:cxnSpMk id="1215" creationId="{0DD1CCE2-D381-6A3F-A17D-A931E4B45010}"/>
          </ac:cxnSpMkLst>
        </pc:cxnChg>
      </pc:sldChg>
      <pc:sldChg chg="del">
        <pc:chgData name="Peerada Tarasub" userId="ea11e693-c6d9-4ddd-8fda-45fda4343ee5" providerId="ADAL" clId="{4CE4FC8F-1748-47C5-8260-1D11D831F619}" dt="2023-04-03T00:36:40.622" v="46" actId="47"/>
        <pc:sldMkLst>
          <pc:docMk/>
          <pc:sldMk cId="772501163" sldId="283"/>
        </pc:sldMkLst>
      </pc:sldChg>
      <pc:sldChg chg="modSp add del mod">
        <pc:chgData name="Peerada Tarasub" userId="ea11e693-c6d9-4ddd-8fda-45fda4343ee5" providerId="ADAL" clId="{4CE4FC8F-1748-47C5-8260-1D11D831F619}" dt="2023-04-03T16:45:52.029" v="4199" actId="47"/>
        <pc:sldMkLst>
          <pc:docMk/>
          <pc:sldMk cId="2230057584" sldId="283"/>
        </pc:sldMkLst>
        <pc:spChg chg="mod">
          <ac:chgData name="Peerada Tarasub" userId="ea11e693-c6d9-4ddd-8fda-45fda4343ee5" providerId="ADAL" clId="{4CE4FC8F-1748-47C5-8260-1D11D831F619}" dt="2023-04-03T05:29:10.727" v="3443" actId="20577"/>
          <ac:spMkLst>
            <pc:docMk/>
            <pc:sldMk cId="2230057584" sldId="283"/>
            <ac:spMk id="2" creationId="{32DBA0B1-9181-191B-B71A-77B9BE9236E3}"/>
          </ac:spMkLst>
        </pc:spChg>
      </pc:sldChg>
      <pc:sldChg chg="add del">
        <pc:chgData name="Peerada Tarasub" userId="ea11e693-c6d9-4ddd-8fda-45fda4343ee5" providerId="ADAL" clId="{4CE4FC8F-1748-47C5-8260-1D11D831F619}" dt="2023-04-03T04:20:31.759" v="2017"/>
        <pc:sldMkLst>
          <pc:docMk/>
          <pc:sldMk cId="705360066" sldId="284"/>
        </pc:sldMkLst>
      </pc:sldChg>
      <pc:sldChg chg="addSp delSp modSp add del mod">
        <pc:chgData name="Peerada Tarasub" userId="ea11e693-c6d9-4ddd-8fda-45fda4343ee5" providerId="ADAL" clId="{4CE4FC8F-1748-47C5-8260-1D11D831F619}" dt="2023-04-03T04:22:58.734" v="2075" actId="47"/>
        <pc:sldMkLst>
          <pc:docMk/>
          <pc:sldMk cId="2111424202" sldId="284"/>
        </pc:sldMkLst>
        <pc:spChg chg="del">
          <ac:chgData name="Peerada Tarasub" userId="ea11e693-c6d9-4ddd-8fda-45fda4343ee5" providerId="ADAL" clId="{4CE4FC8F-1748-47C5-8260-1D11D831F619}" dt="2023-04-03T04:20:53.892" v="2021" actId="478"/>
          <ac:spMkLst>
            <pc:docMk/>
            <pc:sldMk cId="2111424202" sldId="284"/>
            <ac:spMk id="5" creationId="{E6FB9086-CC22-2AC4-14F9-AB7856F3FA29}"/>
          </ac:spMkLst>
        </pc:spChg>
        <pc:spChg chg="mod">
          <ac:chgData name="Peerada Tarasub" userId="ea11e693-c6d9-4ddd-8fda-45fda4343ee5" providerId="ADAL" clId="{4CE4FC8F-1748-47C5-8260-1D11D831F619}" dt="2023-04-03T04:20:54.337" v="2022"/>
          <ac:spMkLst>
            <pc:docMk/>
            <pc:sldMk cId="2111424202" sldId="284"/>
            <ac:spMk id="8" creationId="{B6B5A508-7A8B-819A-2EFE-1E501C00569D}"/>
          </ac:spMkLst>
        </pc:spChg>
        <pc:spChg chg="mod">
          <ac:chgData name="Peerada Tarasub" userId="ea11e693-c6d9-4ddd-8fda-45fda4343ee5" providerId="ADAL" clId="{4CE4FC8F-1748-47C5-8260-1D11D831F619}" dt="2023-04-03T04:20:54.337" v="2022"/>
          <ac:spMkLst>
            <pc:docMk/>
            <pc:sldMk cId="2111424202" sldId="284"/>
            <ac:spMk id="9" creationId="{F91FB267-1687-D996-543E-F521EE98790C}"/>
          </ac:spMkLst>
        </pc:spChg>
        <pc:spChg chg="add mod">
          <ac:chgData name="Peerada Tarasub" userId="ea11e693-c6d9-4ddd-8fda-45fda4343ee5" providerId="ADAL" clId="{4CE4FC8F-1748-47C5-8260-1D11D831F619}" dt="2023-04-03T04:21:25.821" v="2036" actId="113"/>
          <ac:spMkLst>
            <pc:docMk/>
            <pc:sldMk cId="2111424202" sldId="284"/>
            <ac:spMk id="10" creationId="{A4CB40F6-4888-C336-1A9B-2941BACC7051}"/>
          </ac:spMkLst>
        </pc:spChg>
        <pc:spChg chg="del">
          <ac:chgData name="Peerada Tarasub" userId="ea11e693-c6d9-4ddd-8fda-45fda4343ee5" providerId="ADAL" clId="{4CE4FC8F-1748-47C5-8260-1D11D831F619}" dt="2023-04-03T04:20:53.892" v="2021" actId="478"/>
          <ac:spMkLst>
            <pc:docMk/>
            <pc:sldMk cId="2111424202" sldId="284"/>
            <ac:spMk id="25" creationId="{F693DB62-0A48-CAC0-8305-79527AC5C820}"/>
          </ac:spMkLst>
        </pc:spChg>
        <pc:spChg chg="del">
          <ac:chgData name="Peerada Tarasub" userId="ea11e693-c6d9-4ddd-8fda-45fda4343ee5" providerId="ADAL" clId="{4CE4FC8F-1748-47C5-8260-1D11D831F619}" dt="2023-04-03T04:20:53.892" v="2021" actId="478"/>
          <ac:spMkLst>
            <pc:docMk/>
            <pc:sldMk cId="2111424202" sldId="284"/>
            <ac:spMk id="32" creationId="{A5B0D794-D665-4025-DC9A-A7259C01CAA3}"/>
          </ac:spMkLst>
        </pc:spChg>
        <pc:spChg chg="del">
          <ac:chgData name="Peerada Tarasub" userId="ea11e693-c6d9-4ddd-8fda-45fda4343ee5" providerId="ADAL" clId="{4CE4FC8F-1748-47C5-8260-1D11D831F619}" dt="2023-04-03T04:20:53.892" v="2021" actId="478"/>
          <ac:spMkLst>
            <pc:docMk/>
            <pc:sldMk cId="2111424202" sldId="284"/>
            <ac:spMk id="36" creationId="{CC17D7EA-148D-FA45-A43F-376B70B2CC1C}"/>
          </ac:spMkLst>
        </pc:spChg>
        <pc:grpChg chg="add mod">
          <ac:chgData name="Peerada Tarasub" userId="ea11e693-c6d9-4ddd-8fda-45fda4343ee5" providerId="ADAL" clId="{4CE4FC8F-1748-47C5-8260-1D11D831F619}" dt="2023-04-03T04:20:54.337" v="2022"/>
          <ac:grpSpMkLst>
            <pc:docMk/>
            <pc:sldMk cId="2111424202" sldId="284"/>
            <ac:grpSpMk id="3" creationId="{0E51D517-D43B-D113-504C-9EC24AD3F967}"/>
          </ac:grpSpMkLst>
        </pc:grpChg>
        <pc:picChg chg="del">
          <ac:chgData name="Peerada Tarasub" userId="ea11e693-c6d9-4ddd-8fda-45fda4343ee5" providerId="ADAL" clId="{4CE4FC8F-1748-47C5-8260-1D11D831F619}" dt="2023-04-03T04:20:53.892" v="2021" actId="478"/>
          <ac:picMkLst>
            <pc:docMk/>
            <pc:sldMk cId="2111424202" sldId="284"/>
            <ac:picMk id="6" creationId="{DBCECF40-6946-9056-1889-59F9BF2002D0}"/>
          </ac:picMkLst>
        </pc:picChg>
        <pc:picChg chg="del">
          <ac:chgData name="Peerada Tarasub" userId="ea11e693-c6d9-4ddd-8fda-45fda4343ee5" providerId="ADAL" clId="{4CE4FC8F-1748-47C5-8260-1D11D831F619}" dt="2023-04-03T04:20:53.892" v="2021" actId="478"/>
          <ac:picMkLst>
            <pc:docMk/>
            <pc:sldMk cId="2111424202" sldId="284"/>
            <ac:picMk id="7" creationId="{54444A0C-5F8F-634B-4F2B-F2939C9C34AB}"/>
          </ac:picMkLst>
        </pc:picChg>
      </pc:sldChg>
      <pc:sldChg chg="addSp modSp mod ord">
        <pc:chgData name="Peerada Tarasub" userId="ea11e693-c6d9-4ddd-8fda-45fda4343ee5" providerId="ADAL" clId="{4CE4FC8F-1748-47C5-8260-1D11D831F619}" dt="2023-04-03T20:21:27.776" v="5974" actId="404"/>
        <pc:sldMkLst>
          <pc:docMk/>
          <pc:sldMk cId="3597744862" sldId="284"/>
        </pc:sldMkLst>
        <pc:spChg chg="mod">
          <ac:chgData name="Peerada Tarasub" userId="ea11e693-c6d9-4ddd-8fda-45fda4343ee5" providerId="ADAL" clId="{4CE4FC8F-1748-47C5-8260-1D11D831F619}" dt="2023-04-03T16:46:33.803" v="4207" actId="20577"/>
          <ac:spMkLst>
            <pc:docMk/>
            <pc:sldMk cId="3597744862" sldId="284"/>
            <ac:spMk id="2" creationId="{32DBA0B1-9181-191B-B71A-77B9BE9236E3}"/>
          </ac:spMkLst>
        </pc:spChg>
        <pc:spChg chg="mod">
          <ac:chgData name="Peerada Tarasub" userId="ea11e693-c6d9-4ddd-8fda-45fda4343ee5" providerId="ADAL" clId="{4CE4FC8F-1748-47C5-8260-1D11D831F619}" dt="2023-04-03T16:47:45.758" v="4244" actId="1036"/>
          <ac:spMkLst>
            <pc:docMk/>
            <pc:sldMk cId="3597744862" sldId="284"/>
            <ac:spMk id="6" creationId="{41E1ABD4-1B1D-23A1-083A-DCA3C4143E80}"/>
          </ac:spMkLst>
        </pc:spChg>
        <pc:spChg chg="add mod">
          <ac:chgData name="Peerada Tarasub" userId="ea11e693-c6d9-4ddd-8fda-45fda4343ee5" providerId="ADAL" clId="{4CE4FC8F-1748-47C5-8260-1D11D831F619}" dt="2023-04-03T16:48:02.403" v="4252" actId="1076"/>
          <ac:spMkLst>
            <pc:docMk/>
            <pc:sldMk cId="3597744862" sldId="284"/>
            <ac:spMk id="11" creationId="{DB2DE725-998F-9C73-033F-CBB90E821ECD}"/>
          </ac:spMkLst>
        </pc:spChg>
        <pc:spChg chg="mod">
          <ac:chgData name="Peerada Tarasub" userId="ea11e693-c6d9-4ddd-8fda-45fda4343ee5" providerId="ADAL" clId="{4CE4FC8F-1748-47C5-8260-1D11D831F619}" dt="2023-04-03T16:47:36.253" v="4218"/>
          <ac:spMkLst>
            <pc:docMk/>
            <pc:sldMk cId="3597744862" sldId="284"/>
            <ac:spMk id="14" creationId="{6701F3DD-BD67-C32A-1081-1A6D593B0104}"/>
          </ac:spMkLst>
        </pc:spChg>
        <pc:spChg chg="mod">
          <ac:chgData name="Peerada Tarasub" userId="ea11e693-c6d9-4ddd-8fda-45fda4343ee5" providerId="ADAL" clId="{4CE4FC8F-1748-47C5-8260-1D11D831F619}" dt="2023-04-03T17:23:11.910" v="4727" actId="20577"/>
          <ac:spMkLst>
            <pc:docMk/>
            <pc:sldMk cId="3597744862" sldId="284"/>
            <ac:spMk id="15" creationId="{62EA7D2A-31D0-4696-9676-E5F25804D077}"/>
          </ac:spMkLst>
        </pc:spChg>
        <pc:grpChg chg="add mod">
          <ac:chgData name="Peerada Tarasub" userId="ea11e693-c6d9-4ddd-8fda-45fda4343ee5" providerId="ADAL" clId="{4CE4FC8F-1748-47C5-8260-1D11D831F619}" dt="2023-04-03T16:52:02.969" v="4362" actId="1076"/>
          <ac:grpSpMkLst>
            <pc:docMk/>
            <pc:sldMk cId="3597744862" sldId="284"/>
            <ac:grpSpMk id="13" creationId="{2B7D2BEF-58B9-2C05-919D-484AD85CE10D}"/>
          </ac:grpSpMkLst>
        </pc:grpChg>
        <pc:graphicFrameChg chg="modGraphic">
          <ac:chgData name="Peerada Tarasub" userId="ea11e693-c6d9-4ddd-8fda-45fda4343ee5" providerId="ADAL" clId="{4CE4FC8F-1748-47C5-8260-1D11D831F619}" dt="2023-04-03T20:21:21.102" v="5972" actId="404"/>
          <ac:graphicFrameMkLst>
            <pc:docMk/>
            <pc:sldMk cId="3597744862" sldId="284"/>
            <ac:graphicFrameMk id="3" creationId="{FB1B3A40-4A9E-37DA-FAC0-52C4F37C35D1}"/>
          </ac:graphicFrameMkLst>
        </pc:graphicFrameChg>
        <pc:graphicFrameChg chg="modGraphic">
          <ac:chgData name="Peerada Tarasub" userId="ea11e693-c6d9-4ddd-8fda-45fda4343ee5" providerId="ADAL" clId="{4CE4FC8F-1748-47C5-8260-1D11D831F619}" dt="2023-04-03T20:21:25.119" v="5973" actId="404"/>
          <ac:graphicFrameMkLst>
            <pc:docMk/>
            <pc:sldMk cId="3597744862" sldId="284"/>
            <ac:graphicFrameMk id="10" creationId="{222F0D82-2B59-8F73-300D-D91FBE47D740}"/>
          </ac:graphicFrameMkLst>
        </pc:graphicFrameChg>
        <pc:graphicFrameChg chg="modGraphic">
          <ac:chgData name="Peerada Tarasub" userId="ea11e693-c6d9-4ddd-8fda-45fda4343ee5" providerId="ADAL" clId="{4CE4FC8F-1748-47C5-8260-1D11D831F619}" dt="2023-04-03T20:21:27.776" v="5974" actId="404"/>
          <ac:graphicFrameMkLst>
            <pc:docMk/>
            <pc:sldMk cId="3597744862" sldId="284"/>
            <ac:graphicFrameMk id="17" creationId="{DDF5447D-F154-5F29-1E89-E641DAF17DDA}"/>
          </ac:graphicFrameMkLst>
        </pc:graphicFrameChg>
        <pc:picChg chg="mod">
          <ac:chgData name="Peerada Tarasub" userId="ea11e693-c6d9-4ddd-8fda-45fda4343ee5" providerId="ADAL" clId="{4CE4FC8F-1748-47C5-8260-1D11D831F619}" dt="2023-04-03T16:47:45.758" v="4244" actId="1036"/>
          <ac:picMkLst>
            <pc:docMk/>
            <pc:sldMk cId="3597744862" sldId="284"/>
            <ac:picMk id="5" creationId="{47F75A6D-38A5-7698-52C3-4F046E06BA4F}"/>
          </ac:picMkLst>
        </pc:picChg>
        <pc:picChg chg="mod">
          <ac:chgData name="Peerada Tarasub" userId="ea11e693-c6d9-4ddd-8fda-45fda4343ee5" providerId="ADAL" clId="{4CE4FC8F-1748-47C5-8260-1D11D831F619}" dt="2023-04-03T16:47:45.758" v="4244" actId="1036"/>
          <ac:picMkLst>
            <pc:docMk/>
            <pc:sldMk cId="3597744862" sldId="284"/>
            <ac:picMk id="7" creationId="{C30B0F81-E4EB-53BE-00F9-F07B6CE9AD5B}"/>
          </ac:picMkLst>
        </pc:picChg>
        <pc:picChg chg="mod">
          <ac:chgData name="Peerada Tarasub" userId="ea11e693-c6d9-4ddd-8fda-45fda4343ee5" providerId="ADAL" clId="{4CE4FC8F-1748-47C5-8260-1D11D831F619}" dt="2023-04-03T16:47:45.758" v="4244" actId="1036"/>
          <ac:picMkLst>
            <pc:docMk/>
            <pc:sldMk cId="3597744862" sldId="284"/>
            <ac:picMk id="8" creationId="{65C526E2-89E1-3323-021B-6DA4A8066216}"/>
          </ac:picMkLst>
        </pc:picChg>
      </pc:sldChg>
      <pc:sldChg chg="del">
        <pc:chgData name="Peerada Tarasub" userId="ea11e693-c6d9-4ddd-8fda-45fda4343ee5" providerId="ADAL" clId="{4CE4FC8F-1748-47C5-8260-1D11D831F619}" dt="2023-04-03T00:36:37.783" v="43" actId="47"/>
        <pc:sldMkLst>
          <pc:docMk/>
          <pc:sldMk cId="993976920" sldId="285"/>
        </pc:sldMkLst>
      </pc:sldChg>
      <pc:sldChg chg="addSp modSp mod ord modNotesTx">
        <pc:chgData name="Peerada Tarasub" userId="ea11e693-c6d9-4ddd-8fda-45fda4343ee5" providerId="ADAL" clId="{4CE4FC8F-1748-47C5-8260-1D11D831F619}" dt="2023-04-03T22:51:01.648" v="7052" actId="20577"/>
        <pc:sldMkLst>
          <pc:docMk/>
          <pc:sldMk cId="3508453907" sldId="285"/>
        </pc:sldMkLst>
        <pc:spChg chg="mod">
          <ac:chgData name="Peerada Tarasub" userId="ea11e693-c6d9-4ddd-8fda-45fda4343ee5" providerId="ADAL" clId="{4CE4FC8F-1748-47C5-8260-1D11D831F619}" dt="2023-04-03T18:14:38.331" v="4880"/>
          <ac:spMkLst>
            <pc:docMk/>
            <pc:sldMk cId="3508453907" sldId="285"/>
            <ac:spMk id="2" creationId="{32DBA0B1-9181-191B-B71A-77B9BE9236E3}"/>
          </ac:spMkLst>
        </pc:spChg>
        <pc:spChg chg="mod">
          <ac:chgData name="Peerada Tarasub" userId="ea11e693-c6d9-4ddd-8fda-45fda4343ee5" providerId="ADAL" clId="{4CE4FC8F-1748-47C5-8260-1D11D831F619}" dt="2023-04-03T20:22:10.896" v="5981" actId="179"/>
          <ac:spMkLst>
            <pc:docMk/>
            <pc:sldMk cId="3508453907" sldId="285"/>
            <ac:spMk id="3" creationId="{1F52797D-D254-C967-ED24-FE010F84B013}"/>
          </ac:spMkLst>
        </pc:spChg>
        <pc:spChg chg="mod">
          <ac:chgData name="Peerada Tarasub" userId="ea11e693-c6d9-4ddd-8fda-45fda4343ee5" providerId="ADAL" clId="{4CE4FC8F-1748-47C5-8260-1D11D831F619}" dt="2023-04-03T18:13:47.765" v="4864" actId="1036"/>
          <ac:spMkLst>
            <pc:docMk/>
            <pc:sldMk cId="3508453907" sldId="285"/>
            <ac:spMk id="6" creationId="{946115B9-1604-6713-AF9D-15187ABC9A73}"/>
          </ac:spMkLst>
        </pc:spChg>
        <pc:spChg chg="add mod">
          <ac:chgData name="Peerada Tarasub" userId="ea11e693-c6d9-4ddd-8fda-45fda4343ee5" providerId="ADAL" clId="{4CE4FC8F-1748-47C5-8260-1D11D831F619}" dt="2023-04-03T18:14:13.149" v="4874"/>
          <ac:spMkLst>
            <pc:docMk/>
            <pc:sldMk cId="3508453907" sldId="285"/>
            <ac:spMk id="8" creationId="{C6E1DB9F-519D-153D-B615-FDC0404E5643}"/>
          </ac:spMkLst>
        </pc:spChg>
        <pc:spChg chg="mod">
          <ac:chgData name="Peerada Tarasub" userId="ea11e693-c6d9-4ddd-8fda-45fda4343ee5" providerId="ADAL" clId="{4CE4FC8F-1748-47C5-8260-1D11D831F619}" dt="2023-04-03T18:13:47.765" v="4864" actId="1036"/>
          <ac:spMkLst>
            <pc:docMk/>
            <pc:sldMk cId="3508453907" sldId="285"/>
            <ac:spMk id="9" creationId="{5C58CF33-1D99-5510-657D-CF5795E1F665}"/>
          </ac:spMkLst>
        </pc:spChg>
        <pc:spChg chg="mod">
          <ac:chgData name="Peerada Tarasub" userId="ea11e693-c6d9-4ddd-8fda-45fda4343ee5" providerId="ADAL" clId="{4CE4FC8F-1748-47C5-8260-1D11D831F619}" dt="2023-04-03T18:13:48.112" v="4865"/>
          <ac:spMkLst>
            <pc:docMk/>
            <pc:sldMk cId="3508453907" sldId="285"/>
            <ac:spMk id="12" creationId="{B08F5ECF-A34E-6573-04AD-E3BA6DCEDF1E}"/>
          </ac:spMkLst>
        </pc:spChg>
        <pc:spChg chg="mod">
          <ac:chgData name="Peerada Tarasub" userId="ea11e693-c6d9-4ddd-8fda-45fda4343ee5" providerId="ADAL" clId="{4CE4FC8F-1748-47C5-8260-1D11D831F619}" dt="2023-04-03T18:14:08.947" v="4872" actId="20577"/>
          <ac:spMkLst>
            <pc:docMk/>
            <pc:sldMk cId="3508453907" sldId="285"/>
            <ac:spMk id="13" creationId="{B51A2F21-995B-3A4C-EC05-0410BDE88453}"/>
          </ac:spMkLst>
        </pc:spChg>
        <pc:spChg chg="mod">
          <ac:chgData name="Peerada Tarasub" userId="ea11e693-c6d9-4ddd-8fda-45fda4343ee5" providerId="ADAL" clId="{4CE4FC8F-1748-47C5-8260-1D11D831F619}" dt="2023-04-03T21:47:39.454" v="6590" actId="20577"/>
          <ac:spMkLst>
            <pc:docMk/>
            <pc:sldMk cId="3508453907" sldId="285"/>
            <ac:spMk id="19" creationId="{2F022AB6-0703-3875-05C3-7388BE4E2BBC}"/>
          </ac:spMkLst>
        </pc:spChg>
        <pc:grpChg chg="add mod">
          <ac:chgData name="Peerada Tarasub" userId="ea11e693-c6d9-4ddd-8fda-45fda4343ee5" providerId="ADAL" clId="{4CE4FC8F-1748-47C5-8260-1D11D831F619}" dt="2023-04-03T18:13:58.926" v="4870" actId="1076"/>
          <ac:grpSpMkLst>
            <pc:docMk/>
            <pc:sldMk cId="3508453907" sldId="285"/>
            <ac:grpSpMk id="10" creationId="{41AB413B-A39E-A1DB-9114-82BDE275E96E}"/>
          </ac:grpSpMkLst>
        </pc:grpChg>
        <pc:picChg chg="mod">
          <ac:chgData name="Peerada Tarasub" userId="ea11e693-c6d9-4ddd-8fda-45fda4343ee5" providerId="ADAL" clId="{4CE4FC8F-1748-47C5-8260-1D11D831F619}" dt="2023-04-03T18:13:53.469" v="4869" actId="1076"/>
          <ac:picMkLst>
            <pc:docMk/>
            <pc:sldMk cId="3508453907" sldId="285"/>
            <ac:picMk id="11" creationId="{19F1AB72-8DB8-9CEF-50C3-E95EB66A9A39}"/>
          </ac:picMkLst>
        </pc:picChg>
      </pc:sldChg>
      <pc:sldChg chg="modSp add mod modNotesTx">
        <pc:chgData name="Peerada Tarasub" userId="ea11e693-c6d9-4ddd-8fda-45fda4343ee5" providerId="ADAL" clId="{4CE4FC8F-1748-47C5-8260-1D11D831F619}" dt="2023-04-03T22:52:40.596" v="7098" actId="20577"/>
        <pc:sldMkLst>
          <pc:docMk/>
          <pc:sldMk cId="1436648463" sldId="286"/>
        </pc:sldMkLst>
        <pc:spChg chg="mod">
          <ac:chgData name="Peerada Tarasub" userId="ea11e693-c6d9-4ddd-8fda-45fda4343ee5" providerId="ADAL" clId="{4CE4FC8F-1748-47C5-8260-1D11D831F619}" dt="2023-04-03T05:29:31.801" v="3461" actId="20577"/>
          <ac:spMkLst>
            <pc:docMk/>
            <pc:sldMk cId="1436648463" sldId="286"/>
            <ac:spMk id="2" creationId="{32DBA0B1-9181-191B-B71A-77B9BE9236E3}"/>
          </ac:spMkLst>
        </pc:spChg>
        <pc:spChg chg="mod">
          <ac:chgData name="Peerada Tarasub" userId="ea11e693-c6d9-4ddd-8fda-45fda4343ee5" providerId="ADAL" clId="{4CE4FC8F-1748-47C5-8260-1D11D831F619}" dt="2023-04-03T22:24:25.415" v="6926" actId="20577"/>
          <ac:spMkLst>
            <pc:docMk/>
            <pc:sldMk cId="1436648463" sldId="286"/>
            <ac:spMk id="3" creationId="{3CA7119A-B8CD-21C1-B6AF-6F6A6BD4FBD9}"/>
          </ac:spMkLst>
        </pc:spChg>
        <pc:spChg chg="mod">
          <ac:chgData name="Peerada Tarasub" userId="ea11e693-c6d9-4ddd-8fda-45fda4343ee5" providerId="ADAL" clId="{4CE4FC8F-1748-47C5-8260-1D11D831F619}" dt="2023-04-03T22:49:05.109" v="7043" actId="1076"/>
          <ac:spMkLst>
            <pc:docMk/>
            <pc:sldMk cId="1436648463" sldId="286"/>
            <ac:spMk id="13" creationId="{5A10BE20-8C72-98D5-61F5-4A6C96A6567C}"/>
          </ac:spMkLst>
        </pc:spChg>
        <pc:spChg chg="mod">
          <ac:chgData name="Peerada Tarasub" userId="ea11e693-c6d9-4ddd-8fda-45fda4343ee5" providerId="ADAL" clId="{4CE4FC8F-1748-47C5-8260-1D11D831F619}" dt="2023-04-03T22:52:40.596" v="7098" actId="20577"/>
          <ac:spMkLst>
            <pc:docMk/>
            <pc:sldMk cId="1436648463" sldId="286"/>
            <ac:spMk id="20" creationId="{CE58D3C2-1F0C-4334-C9AE-325298D3EF79}"/>
          </ac:spMkLst>
        </pc:spChg>
        <pc:spChg chg="mod">
          <ac:chgData name="Peerada Tarasub" userId="ea11e693-c6d9-4ddd-8fda-45fda4343ee5" providerId="ADAL" clId="{4CE4FC8F-1748-47C5-8260-1D11D831F619}" dt="2023-04-03T22:48:06.496" v="7038" actId="1076"/>
          <ac:spMkLst>
            <pc:docMk/>
            <pc:sldMk cId="1436648463" sldId="286"/>
            <ac:spMk id="21" creationId="{1D593F84-9A38-D1C8-AA15-AEEEBAE6AE37}"/>
          </ac:spMkLst>
        </pc:spChg>
        <pc:grpChg chg="mod">
          <ac:chgData name="Peerada Tarasub" userId="ea11e693-c6d9-4ddd-8fda-45fda4343ee5" providerId="ADAL" clId="{4CE4FC8F-1748-47C5-8260-1D11D831F619}" dt="2023-04-03T20:21:11.543" v="5971" actId="1076"/>
          <ac:grpSpMkLst>
            <pc:docMk/>
            <pc:sldMk cId="1436648463" sldId="286"/>
            <ac:grpSpMk id="9" creationId="{B6A476FE-881C-6F43-C410-671C4E75415B}"/>
          </ac:grpSpMkLst>
        </pc:grpChg>
        <pc:grpChg chg="mod">
          <ac:chgData name="Peerada Tarasub" userId="ea11e693-c6d9-4ddd-8fda-45fda4343ee5" providerId="ADAL" clId="{4CE4FC8F-1748-47C5-8260-1D11D831F619}" dt="2023-04-03T22:44:58.294" v="7022" actId="1036"/>
          <ac:grpSpMkLst>
            <pc:docMk/>
            <pc:sldMk cId="1436648463" sldId="286"/>
            <ac:grpSpMk id="18" creationId="{7DCD218A-D1C2-0E47-3DB6-6444C90FD3F2}"/>
          </ac:grpSpMkLst>
        </pc:grpChg>
      </pc:sldChg>
      <pc:sldChg chg="del">
        <pc:chgData name="Peerada Tarasub" userId="ea11e693-c6d9-4ddd-8fda-45fda4343ee5" providerId="ADAL" clId="{4CE4FC8F-1748-47C5-8260-1D11D831F619}" dt="2023-04-03T00:36:29.949" v="35" actId="47"/>
        <pc:sldMkLst>
          <pc:docMk/>
          <pc:sldMk cId="2799662800" sldId="286"/>
        </pc:sldMkLst>
      </pc:sldChg>
      <pc:sldChg chg="del">
        <pc:chgData name="Peerada Tarasub" userId="ea11e693-c6d9-4ddd-8fda-45fda4343ee5" providerId="ADAL" clId="{4CE4FC8F-1748-47C5-8260-1D11D831F619}" dt="2023-04-03T00:36:33.236" v="40" actId="47"/>
        <pc:sldMkLst>
          <pc:docMk/>
          <pc:sldMk cId="69851516" sldId="287"/>
        </pc:sldMkLst>
      </pc:sldChg>
      <pc:sldChg chg="addSp delSp modSp mod modNotesTx">
        <pc:chgData name="Peerada Tarasub" userId="ea11e693-c6d9-4ddd-8fda-45fda4343ee5" providerId="ADAL" clId="{4CE4FC8F-1748-47C5-8260-1D11D831F619}" dt="2023-04-03T22:50:51.779" v="7047" actId="20577"/>
        <pc:sldMkLst>
          <pc:docMk/>
          <pc:sldMk cId="2066187008" sldId="287"/>
        </pc:sldMkLst>
        <pc:spChg chg="del">
          <ac:chgData name="Peerada Tarasub" userId="ea11e693-c6d9-4ddd-8fda-45fda4343ee5" providerId="ADAL" clId="{4CE4FC8F-1748-47C5-8260-1D11D831F619}" dt="2023-04-03T16:50:31.586" v="4321" actId="478"/>
          <ac:spMkLst>
            <pc:docMk/>
            <pc:sldMk cId="2066187008" sldId="287"/>
            <ac:spMk id="2" creationId="{32DBA0B1-9181-191B-B71A-77B9BE9236E3}"/>
          </ac:spMkLst>
        </pc:spChg>
        <pc:spChg chg="add mod">
          <ac:chgData name="Peerada Tarasub" userId="ea11e693-c6d9-4ddd-8fda-45fda4343ee5" providerId="ADAL" clId="{4CE4FC8F-1748-47C5-8260-1D11D831F619}" dt="2023-04-03T16:50:08.287" v="4312"/>
          <ac:spMkLst>
            <pc:docMk/>
            <pc:sldMk cId="2066187008" sldId="287"/>
            <ac:spMk id="9" creationId="{E6FFA8CE-1407-1862-5E5F-653C0078E87A}"/>
          </ac:spMkLst>
        </pc:spChg>
        <pc:spChg chg="mod">
          <ac:chgData name="Peerada Tarasub" userId="ea11e693-c6d9-4ddd-8fda-45fda4343ee5" providerId="ADAL" clId="{4CE4FC8F-1748-47C5-8260-1D11D831F619}" dt="2023-04-03T16:50:03.422" v="4311"/>
          <ac:spMkLst>
            <pc:docMk/>
            <pc:sldMk cId="2066187008" sldId="287"/>
            <ac:spMk id="11" creationId="{1E913184-39D0-D098-1D94-990A94645FD5}"/>
          </ac:spMkLst>
        </pc:spChg>
        <pc:spChg chg="mod">
          <ac:chgData name="Peerada Tarasub" userId="ea11e693-c6d9-4ddd-8fda-45fda4343ee5" providerId="ADAL" clId="{4CE4FC8F-1748-47C5-8260-1D11D831F619}" dt="2023-04-03T16:51:03.264" v="4352" actId="20577"/>
          <ac:spMkLst>
            <pc:docMk/>
            <pc:sldMk cId="2066187008" sldId="287"/>
            <ac:spMk id="12" creationId="{3B65B7F2-E4DC-F99B-534B-AE9BD188765F}"/>
          </ac:spMkLst>
        </pc:spChg>
        <pc:spChg chg="add del mod">
          <ac:chgData name="Peerada Tarasub" userId="ea11e693-c6d9-4ddd-8fda-45fda4343ee5" providerId="ADAL" clId="{4CE4FC8F-1748-47C5-8260-1D11D831F619}" dt="2023-04-03T16:50:33.768" v="4324"/>
          <ac:spMkLst>
            <pc:docMk/>
            <pc:sldMk cId="2066187008" sldId="287"/>
            <ac:spMk id="14" creationId="{423A5D50-41C0-978E-C54D-A5C188497567}"/>
          </ac:spMkLst>
        </pc:spChg>
        <pc:spChg chg="add del mod">
          <ac:chgData name="Peerada Tarasub" userId="ea11e693-c6d9-4ddd-8fda-45fda4343ee5" providerId="ADAL" clId="{4CE4FC8F-1748-47C5-8260-1D11D831F619}" dt="2023-04-03T16:50:33.087" v="4323"/>
          <ac:spMkLst>
            <pc:docMk/>
            <pc:sldMk cId="2066187008" sldId="287"/>
            <ac:spMk id="15" creationId="{C75BA88B-1639-512B-42A7-246F73EA3E5A}"/>
          </ac:spMkLst>
        </pc:spChg>
        <pc:spChg chg="add mod">
          <ac:chgData name="Peerada Tarasub" userId="ea11e693-c6d9-4ddd-8fda-45fda4343ee5" providerId="ADAL" clId="{4CE4FC8F-1748-47C5-8260-1D11D831F619}" dt="2023-04-03T16:50:33.768" v="4324"/>
          <ac:spMkLst>
            <pc:docMk/>
            <pc:sldMk cId="2066187008" sldId="287"/>
            <ac:spMk id="16" creationId="{5DE3EFAB-F8D3-0143-9769-9EE5CB093980}"/>
          </ac:spMkLst>
        </pc:spChg>
        <pc:spChg chg="mod">
          <ac:chgData name="Peerada Tarasub" userId="ea11e693-c6d9-4ddd-8fda-45fda4343ee5" providerId="ADAL" clId="{4CE4FC8F-1748-47C5-8260-1D11D831F619}" dt="2023-04-03T16:52:08.076" v="4364"/>
          <ac:spMkLst>
            <pc:docMk/>
            <pc:sldMk cId="2066187008" sldId="287"/>
            <ac:spMk id="18" creationId="{75CF8E62-4A33-A879-8D7E-CB29E182E404}"/>
          </ac:spMkLst>
        </pc:spChg>
        <pc:spChg chg="mod">
          <ac:chgData name="Peerada Tarasub" userId="ea11e693-c6d9-4ddd-8fda-45fda4343ee5" providerId="ADAL" clId="{4CE4FC8F-1748-47C5-8260-1D11D831F619}" dt="2023-04-03T17:23:15.205" v="4729" actId="20577"/>
          <ac:spMkLst>
            <pc:docMk/>
            <pc:sldMk cId="2066187008" sldId="287"/>
            <ac:spMk id="19" creationId="{0FFC1347-448E-2003-B200-054B57CA65A6}"/>
          </ac:spMkLst>
        </pc:spChg>
        <pc:grpChg chg="add del mod">
          <ac:chgData name="Peerada Tarasub" userId="ea11e693-c6d9-4ddd-8fda-45fda4343ee5" providerId="ADAL" clId="{4CE4FC8F-1748-47C5-8260-1D11D831F619}" dt="2023-04-03T16:52:07.700" v="4363" actId="478"/>
          <ac:grpSpMkLst>
            <pc:docMk/>
            <pc:sldMk cId="2066187008" sldId="287"/>
            <ac:grpSpMk id="10" creationId="{F1FE12BF-F2EE-5EFF-24C3-6E0BA45C23CE}"/>
          </ac:grpSpMkLst>
        </pc:grpChg>
        <pc:grpChg chg="add mod">
          <ac:chgData name="Peerada Tarasub" userId="ea11e693-c6d9-4ddd-8fda-45fda4343ee5" providerId="ADAL" clId="{4CE4FC8F-1748-47C5-8260-1D11D831F619}" dt="2023-04-03T16:52:08.076" v="4364"/>
          <ac:grpSpMkLst>
            <pc:docMk/>
            <pc:sldMk cId="2066187008" sldId="287"/>
            <ac:grpSpMk id="17" creationId="{A6227EDD-1682-6A74-F584-9E3E71EF3ED4}"/>
          </ac:grpSpMkLst>
        </pc:grpChg>
        <pc:graphicFrameChg chg="modGraphic">
          <ac:chgData name="Peerada Tarasub" userId="ea11e693-c6d9-4ddd-8fda-45fda4343ee5" providerId="ADAL" clId="{4CE4FC8F-1748-47C5-8260-1D11D831F619}" dt="2023-04-03T20:21:34.780" v="5975" actId="404"/>
          <ac:graphicFrameMkLst>
            <pc:docMk/>
            <pc:sldMk cId="2066187008" sldId="287"/>
            <ac:graphicFrameMk id="12" creationId="{728EA0EF-8EBF-B006-9A90-1634F2AB9DD4}"/>
          </ac:graphicFrameMkLst>
        </pc:graphicFrameChg>
        <pc:picChg chg="mod">
          <ac:chgData name="Peerada Tarasub" userId="ea11e693-c6d9-4ddd-8fda-45fda4343ee5" providerId="ADAL" clId="{4CE4FC8F-1748-47C5-8260-1D11D831F619}" dt="2023-04-03T16:50:26.426" v="4320" actId="1076"/>
          <ac:picMkLst>
            <pc:docMk/>
            <pc:sldMk cId="2066187008" sldId="287"/>
            <ac:picMk id="5" creationId="{A9EC578C-F88A-4ECF-1ADF-66901EEB7F5E}"/>
          </ac:picMkLst>
        </pc:picChg>
        <pc:picChg chg="mod">
          <ac:chgData name="Peerada Tarasub" userId="ea11e693-c6d9-4ddd-8fda-45fda4343ee5" providerId="ADAL" clId="{4CE4FC8F-1748-47C5-8260-1D11D831F619}" dt="2023-04-03T16:50:23.915" v="4319" actId="14100"/>
          <ac:picMkLst>
            <pc:docMk/>
            <pc:sldMk cId="2066187008" sldId="287"/>
            <ac:picMk id="7" creationId="{01F10E75-ECB6-ABDB-C6D9-61EBE28B4B23}"/>
          </ac:picMkLst>
        </pc:picChg>
      </pc:sldChg>
      <pc:sldChg chg="addSp delSp modSp mod modNotesTx">
        <pc:chgData name="Peerada Tarasub" userId="ea11e693-c6d9-4ddd-8fda-45fda4343ee5" providerId="ADAL" clId="{4CE4FC8F-1748-47C5-8260-1D11D831F619}" dt="2023-04-03T22:50:54.885" v="7049" actId="20577"/>
        <pc:sldMkLst>
          <pc:docMk/>
          <pc:sldMk cId="223959315" sldId="288"/>
        </pc:sldMkLst>
        <pc:spChg chg="del mod">
          <ac:chgData name="Peerada Tarasub" userId="ea11e693-c6d9-4ddd-8fda-45fda4343ee5" providerId="ADAL" clId="{4CE4FC8F-1748-47C5-8260-1D11D831F619}" dt="2023-04-03T16:50:46.073" v="4329" actId="478"/>
          <ac:spMkLst>
            <pc:docMk/>
            <pc:sldMk cId="223959315" sldId="288"/>
            <ac:spMk id="2" creationId="{32DBA0B1-9181-191B-B71A-77B9BE9236E3}"/>
          </ac:spMkLst>
        </pc:spChg>
        <pc:spChg chg="add mod">
          <ac:chgData name="Peerada Tarasub" userId="ea11e693-c6d9-4ddd-8fda-45fda4343ee5" providerId="ADAL" clId="{4CE4FC8F-1748-47C5-8260-1D11D831F619}" dt="2023-04-03T16:50:40.480" v="4326"/>
          <ac:spMkLst>
            <pc:docMk/>
            <pc:sldMk cId="223959315" sldId="288"/>
            <ac:spMk id="5" creationId="{799B5666-29FE-3506-6A75-5651B372B068}"/>
          </ac:spMkLst>
        </pc:spChg>
        <pc:spChg chg="mod">
          <ac:chgData name="Peerada Tarasub" userId="ea11e693-c6d9-4ddd-8fda-45fda4343ee5" providerId="ADAL" clId="{4CE4FC8F-1748-47C5-8260-1D11D831F619}" dt="2023-04-03T17:27:25.351" v="4735" actId="1076"/>
          <ac:spMkLst>
            <pc:docMk/>
            <pc:sldMk cId="223959315" sldId="288"/>
            <ac:spMk id="7" creationId="{5F2C5553-AA0E-E492-376F-4273178961C1}"/>
          </ac:spMkLst>
        </pc:spChg>
        <pc:spChg chg="add del">
          <ac:chgData name="Peerada Tarasub" userId="ea11e693-c6d9-4ddd-8fda-45fda4343ee5" providerId="ADAL" clId="{4CE4FC8F-1748-47C5-8260-1D11D831F619}" dt="2023-04-03T16:51:00.952" v="4351" actId="478"/>
          <ac:spMkLst>
            <pc:docMk/>
            <pc:sldMk cId="223959315" sldId="288"/>
            <ac:spMk id="7" creationId="{9D689441-7A44-2185-F413-A1B8148FFD71}"/>
          </ac:spMkLst>
        </pc:spChg>
        <pc:spChg chg="add mod">
          <ac:chgData name="Peerada Tarasub" userId="ea11e693-c6d9-4ddd-8fda-45fda4343ee5" providerId="ADAL" clId="{4CE4FC8F-1748-47C5-8260-1D11D831F619}" dt="2023-04-03T16:50:58.872" v="4350" actId="20577"/>
          <ac:spMkLst>
            <pc:docMk/>
            <pc:sldMk cId="223959315" sldId="288"/>
            <ac:spMk id="8" creationId="{2271BE50-F3ED-C25B-F9E7-01D98FDDD440}"/>
          </ac:spMkLst>
        </pc:spChg>
        <pc:spChg chg="mod">
          <ac:chgData name="Peerada Tarasub" userId="ea11e693-c6d9-4ddd-8fda-45fda4343ee5" providerId="ADAL" clId="{4CE4FC8F-1748-47C5-8260-1D11D831F619}" dt="2023-04-03T16:50:51.326" v="4331"/>
          <ac:spMkLst>
            <pc:docMk/>
            <pc:sldMk cId="223959315" sldId="288"/>
            <ac:spMk id="10" creationId="{546B2C74-A9AB-BE7A-9DA6-98ADDE1F1D4F}"/>
          </ac:spMkLst>
        </pc:spChg>
        <pc:spChg chg="mod">
          <ac:chgData name="Peerada Tarasub" userId="ea11e693-c6d9-4ddd-8fda-45fda4343ee5" providerId="ADAL" clId="{4CE4FC8F-1748-47C5-8260-1D11D831F619}" dt="2023-04-03T16:50:53.089" v="4332" actId="20577"/>
          <ac:spMkLst>
            <pc:docMk/>
            <pc:sldMk cId="223959315" sldId="288"/>
            <ac:spMk id="11" creationId="{823032B8-CE36-46F4-C350-40AD5ABC4CE7}"/>
          </ac:spMkLst>
        </pc:spChg>
        <pc:spChg chg="mod">
          <ac:chgData name="Peerada Tarasub" userId="ea11e693-c6d9-4ddd-8fda-45fda4343ee5" providerId="ADAL" clId="{4CE4FC8F-1748-47C5-8260-1D11D831F619}" dt="2023-04-03T17:23:23.454" v="4734" actId="20577"/>
          <ac:spMkLst>
            <pc:docMk/>
            <pc:sldMk cId="223959315" sldId="288"/>
            <ac:spMk id="11" creationId="{8DED88B5-266C-70E9-F757-5EA6BE3036A7}"/>
          </ac:spMkLst>
        </pc:spChg>
        <pc:spChg chg="mod">
          <ac:chgData name="Peerada Tarasub" userId="ea11e693-c6d9-4ddd-8fda-45fda4343ee5" providerId="ADAL" clId="{4CE4FC8F-1748-47C5-8260-1D11D831F619}" dt="2023-04-03T16:52:11.897" v="4368"/>
          <ac:spMkLst>
            <pc:docMk/>
            <pc:sldMk cId="223959315" sldId="288"/>
            <ac:spMk id="13" creationId="{7FAB8E1F-5C19-F21E-1FD4-292AD7291B55}"/>
          </ac:spMkLst>
        </pc:spChg>
        <pc:spChg chg="mod">
          <ac:chgData name="Peerada Tarasub" userId="ea11e693-c6d9-4ddd-8fda-45fda4343ee5" providerId="ADAL" clId="{4CE4FC8F-1748-47C5-8260-1D11D831F619}" dt="2023-04-03T17:23:19.462" v="4731" actId="20577"/>
          <ac:spMkLst>
            <pc:docMk/>
            <pc:sldMk cId="223959315" sldId="288"/>
            <ac:spMk id="14" creationId="{387A93DB-44CA-B0DA-4E7D-8B403E3E93F0}"/>
          </ac:spMkLst>
        </pc:spChg>
        <pc:grpChg chg="add del mod">
          <ac:chgData name="Peerada Tarasub" userId="ea11e693-c6d9-4ddd-8fda-45fda4343ee5" providerId="ADAL" clId="{4CE4FC8F-1748-47C5-8260-1D11D831F619}" dt="2023-04-03T16:52:11.681" v="4367" actId="478"/>
          <ac:grpSpMkLst>
            <pc:docMk/>
            <pc:sldMk cId="223959315" sldId="288"/>
            <ac:grpSpMk id="9" creationId="{8FD1384E-1151-A34C-52E0-900178CE1A5E}"/>
          </ac:grpSpMkLst>
        </pc:grpChg>
        <pc:grpChg chg="add mod">
          <ac:chgData name="Peerada Tarasub" userId="ea11e693-c6d9-4ddd-8fda-45fda4343ee5" providerId="ADAL" clId="{4CE4FC8F-1748-47C5-8260-1D11D831F619}" dt="2023-04-03T16:52:11.897" v="4368"/>
          <ac:grpSpMkLst>
            <pc:docMk/>
            <pc:sldMk cId="223959315" sldId="288"/>
            <ac:grpSpMk id="12" creationId="{48736873-8210-4378-8BF4-A47AC2DFFDB1}"/>
          </ac:grpSpMkLst>
        </pc:grpChg>
        <pc:picChg chg="add mod">
          <ac:chgData name="Peerada Tarasub" userId="ea11e693-c6d9-4ddd-8fda-45fda4343ee5" providerId="ADAL" clId="{4CE4FC8F-1748-47C5-8260-1D11D831F619}" dt="2023-04-03T17:08:09.356" v="4470" actId="1076"/>
          <ac:picMkLst>
            <pc:docMk/>
            <pc:sldMk cId="223959315" sldId="288"/>
            <ac:picMk id="8194" creationId="{60347D42-B4C3-1F1E-6A30-D6043E548F5C}"/>
          </ac:picMkLst>
        </pc:picChg>
      </pc:sldChg>
      <pc:sldChg chg="del">
        <pc:chgData name="Peerada Tarasub" userId="ea11e693-c6d9-4ddd-8fda-45fda4343ee5" providerId="ADAL" clId="{4CE4FC8F-1748-47C5-8260-1D11D831F619}" dt="2023-04-03T00:36:36.446" v="42" actId="47"/>
        <pc:sldMkLst>
          <pc:docMk/>
          <pc:sldMk cId="451652684" sldId="288"/>
        </pc:sldMkLst>
      </pc:sldChg>
      <pc:sldChg chg="addSp delSp modSp mod modNotesTx">
        <pc:chgData name="Peerada Tarasub" userId="ea11e693-c6d9-4ddd-8fda-45fda4343ee5" providerId="ADAL" clId="{4CE4FC8F-1748-47C5-8260-1D11D831F619}" dt="2023-04-03T22:51:10.841" v="7056" actId="478"/>
        <pc:sldMkLst>
          <pc:docMk/>
          <pc:sldMk cId="2833990717" sldId="289"/>
        </pc:sldMkLst>
        <pc:spChg chg="mod">
          <ac:chgData name="Peerada Tarasub" userId="ea11e693-c6d9-4ddd-8fda-45fda4343ee5" providerId="ADAL" clId="{4CE4FC8F-1748-47C5-8260-1D11D831F619}" dt="2023-04-03T18:14:40.006" v="4881"/>
          <ac:spMkLst>
            <pc:docMk/>
            <pc:sldMk cId="2833990717" sldId="289"/>
            <ac:spMk id="2" creationId="{32DBA0B1-9181-191B-B71A-77B9BE9236E3}"/>
          </ac:spMkLst>
        </pc:spChg>
        <pc:spChg chg="add mod">
          <ac:chgData name="Peerada Tarasub" userId="ea11e693-c6d9-4ddd-8fda-45fda4343ee5" providerId="ADAL" clId="{4CE4FC8F-1748-47C5-8260-1D11D831F619}" dt="2023-04-03T18:14:22.715" v="4876"/>
          <ac:spMkLst>
            <pc:docMk/>
            <pc:sldMk cId="2833990717" sldId="289"/>
            <ac:spMk id="3" creationId="{E09F565F-F775-CD51-9014-F498B5CDC206}"/>
          </ac:spMkLst>
        </pc:spChg>
        <pc:spChg chg="del mod">
          <ac:chgData name="Peerada Tarasub" userId="ea11e693-c6d9-4ddd-8fda-45fda4343ee5" providerId="ADAL" clId="{4CE4FC8F-1748-47C5-8260-1D11D831F619}" dt="2023-04-03T22:51:10.841" v="7056" actId="478"/>
          <ac:spMkLst>
            <pc:docMk/>
            <pc:sldMk cId="2833990717" sldId="289"/>
            <ac:spMk id="6" creationId="{946115B9-1604-6713-AF9D-15187ABC9A73}"/>
          </ac:spMkLst>
        </pc:spChg>
        <pc:spChg chg="mod">
          <ac:chgData name="Peerada Tarasub" userId="ea11e693-c6d9-4ddd-8fda-45fda4343ee5" providerId="ADAL" clId="{4CE4FC8F-1748-47C5-8260-1D11D831F619}" dt="2023-04-03T18:14:22.715" v="4876"/>
          <ac:spMkLst>
            <pc:docMk/>
            <pc:sldMk cId="2833990717" sldId="289"/>
            <ac:spMk id="8" creationId="{1E252BA0-8BD2-4FEF-85CB-8A48ACCBE2D6}"/>
          </ac:spMkLst>
        </pc:spChg>
        <pc:spChg chg="mod">
          <ac:chgData name="Peerada Tarasub" userId="ea11e693-c6d9-4ddd-8fda-45fda4343ee5" providerId="ADAL" clId="{4CE4FC8F-1748-47C5-8260-1D11D831F619}" dt="2023-04-03T20:22:32.981" v="5987" actId="20577"/>
          <ac:spMkLst>
            <pc:docMk/>
            <pc:sldMk cId="2833990717" sldId="289"/>
            <ac:spMk id="9" creationId="{1A228E27-AF48-5049-EE26-44D360B3FE8F}"/>
          </ac:spMkLst>
        </pc:spChg>
        <pc:spChg chg="del">
          <ac:chgData name="Peerada Tarasub" userId="ea11e693-c6d9-4ddd-8fda-45fda4343ee5" providerId="ADAL" clId="{4CE4FC8F-1748-47C5-8260-1D11D831F619}" dt="2023-04-03T22:51:10.841" v="7056" actId="478"/>
          <ac:spMkLst>
            <pc:docMk/>
            <pc:sldMk cId="2833990717" sldId="289"/>
            <ac:spMk id="10" creationId="{1ED7A182-C72D-5632-223B-37FE0BB81E1E}"/>
          </ac:spMkLst>
        </pc:spChg>
        <pc:spChg chg="del">
          <ac:chgData name="Peerada Tarasub" userId="ea11e693-c6d9-4ddd-8fda-45fda4343ee5" providerId="ADAL" clId="{4CE4FC8F-1748-47C5-8260-1D11D831F619}" dt="2023-04-03T22:51:10.841" v="7056" actId="478"/>
          <ac:spMkLst>
            <pc:docMk/>
            <pc:sldMk cId="2833990717" sldId="289"/>
            <ac:spMk id="11" creationId="{E9F97BA6-ACFD-E140-D2CD-67CB4D764059}"/>
          </ac:spMkLst>
        </pc:spChg>
        <pc:spChg chg="mod">
          <ac:chgData name="Peerada Tarasub" userId="ea11e693-c6d9-4ddd-8fda-45fda4343ee5" providerId="ADAL" clId="{4CE4FC8F-1748-47C5-8260-1D11D831F619}" dt="2023-04-03T20:32:13.039" v="6173" actId="179"/>
          <ac:spMkLst>
            <pc:docMk/>
            <pc:sldMk cId="2833990717" sldId="289"/>
            <ac:spMk id="13" creationId="{1EEDEC3D-BAF4-4CBF-98A9-32FD796491D8}"/>
          </ac:spMkLst>
        </pc:spChg>
        <pc:grpChg chg="add mod">
          <ac:chgData name="Peerada Tarasub" userId="ea11e693-c6d9-4ddd-8fda-45fda4343ee5" providerId="ADAL" clId="{4CE4FC8F-1748-47C5-8260-1D11D831F619}" dt="2023-04-03T18:14:22.715" v="4876"/>
          <ac:grpSpMkLst>
            <pc:docMk/>
            <pc:sldMk cId="2833990717" sldId="289"/>
            <ac:grpSpMk id="7" creationId="{A40D7252-331F-1F72-1D9A-508158EAC511}"/>
          </ac:grpSpMkLst>
        </pc:grpChg>
        <pc:picChg chg="mod">
          <ac:chgData name="Peerada Tarasub" userId="ea11e693-c6d9-4ddd-8fda-45fda4343ee5" providerId="ADAL" clId="{4CE4FC8F-1748-47C5-8260-1D11D831F619}" dt="2023-04-03T20:22:23.920" v="5985" actId="1076"/>
          <ac:picMkLst>
            <pc:docMk/>
            <pc:sldMk cId="2833990717" sldId="289"/>
            <ac:picMk id="5" creationId="{F6E30AE0-5A44-BC2A-590D-889FB12EF8F2}"/>
          </ac:picMkLst>
        </pc:picChg>
      </pc:sldChg>
      <pc:sldChg chg="del">
        <pc:chgData name="Peerada Tarasub" userId="ea11e693-c6d9-4ddd-8fda-45fda4343ee5" providerId="ADAL" clId="{4CE4FC8F-1748-47C5-8260-1D11D831F619}" dt="2023-04-03T00:36:39.395" v="45" actId="47"/>
        <pc:sldMkLst>
          <pc:docMk/>
          <pc:sldMk cId="3379889942" sldId="289"/>
        </pc:sldMkLst>
      </pc:sldChg>
      <pc:sldChg chg="del">
        <pc:chgData name="Peerada Tarasub" userId="ea11e693-c6d9-4ddd-8fda-45fda4343ee5" providerId="ADAL" clId="{4CE4FC8F-1748-47C5-8260-1D11D831F619}" dt="2023-04-03T00:36:31.261" v="38" actId="47"/>
        <pc:sldMkLst>
          <pc:docMk/>
          <pc:sldMk cId="1287467942" sldId="290"/>
        </pc:sldMkLst>
      </pc:sldChg>
      <pc:sldChg chg="modSp mod">
        <pc:chgData name="Peerada Tarasub" userId="ea11e693-c6d9-4ddd-8fda-45fda4343ee5" providerId="ADAL" clId="{4CE4FC8F-1748-47C5-8260-1D11D831F619}" dt="2023-04-03T20:26:04.749" v="6016" actId="207"/>
        <pc:sldMkLst>
          <pc:docMk/>
          <pc:sldMk cId="2741294159" sldId="290"/>
        </pc:sldMkLst>
        <pc:spChg chg="mod">
          <ac:chgData name="Peerada Tarasub" userId="ea11e693-c6d9-4ddd-8fda-45fda4343ee5" providerId="ADAL" clId="{4CE4FC8F-1748-47C5-8260-1D11D831F619}" dt="2023-04-03T19:04:33.211" v="5490" actId="20577"/>
          <ac:spMkLst>
            <pc:docMk/>
            <pc:sldMk cId="2741294159" sldId="290"/>
            <ac:spMk id="6" creationId="{7F4FFEBE-8BE6-1557-8341-5A62C642B5C4}"/>
          </ac:spMkLst>
        </pc:spChg>
        <pc:graphicFrameChg chg="modGraphic">
          <ac:chgData name="Peerada Tarasub" userId="ea11e693-c6d9-4ddd-8fda-45fda4343ee5" providerId="ADAL" clId="{4CE4FC8F-1748-47C5-8260-1D11D831F619}" dt="2023-04-03T20:26:04.749" v="6016" actId="207"/>
          <ac:graphicFrameMkLst>
            <pc:docMk/>
            <pc:sldMk cId="2741294159" sldId="290"/>
            <ac:graphicFrameMk id="8" creationId="{FF472F14-AA21-F398-C2B8-6456005D0944}"/>
          </ac:graphicFrameMkLst>
        </pc:graphicFrameChg>
      </pc:sldChg>
      <pc:sldChg chg="addSp delSp modSp mod modNotesTx">
        <pc:chgData name="Peerada Tarasub" userId="ea11e693-c6d9-4ddd-8fda-45fda4343ee5" providerId="ADAL" clId="{4CE4FC8F-1748-47C5-8260-1D11D831F619}" dt="2023-04-03T22:51:29.158" v="7063" actId="20577"/>
        <pc:sldMkLst>
          <pc:docMk/>
          <pc:sldMk cId="1867935966" sldId="291"/>
        </pc:sldMkLst>
        <pc:spChg chg="del">
          <ac:chgData name="Peerada Tarasub" userId="ea11e693-c6d9-4ddd-8fda-45fda4343ee5" providerId="ADAL" clId="{4CE4FC8F-1748-47C5-8260-1D11D831F619}" dt="2023-04-03T17:00:19.093" v="4430"/>
          <ac:spMkLst>
            <pc:docMk/>
            <pc:sldMk cId="1867935966" sldId="291"/>
            <ac:spMk id="2" creationId="{0486A559-B0F6-C689-EA7B-F5C1E5A6E31C}"/>
          </ac:spMkLst>
        </pc:spChg>
        <pc:spChg chg="mod">
          <ac:chgData name="Peerada Tarasub" userId="ea11e693-c6d9-4ddd-8fda-45fda4343ee5" providerId="ADAL" clId="{4CE4FC8F-1748-47C5-8260-1D11D831F619}" dt="2023-04-03T20:27:01.719" v="6021" actId="1076"/>
          <ac:spMkLst>
            <pc:docMk/>
            <pc:sldMk cId="1867935966" sldId="291"/>
            <ac:spMk id="2" creationId="{B6C34C9E-53B6-FC07-E13A-EC7EE6A7DB6B}"/>
          </ac:spMkLst>
        </pc:spChg>
        <pc:spChg chg="del mod">
          <ac:chgData name="Peerada Tarasub" userId="ea11e693-c6d9-4ddd-8fda-45fda4343ee5" providerId="ADAL" clId="{4CE4FC8F-1748-47C5-8260-1D11D831F619}" dt="2023-04-03T17:01:36.902" v="4459" actId="478"/>
          <ac:spMkLst>
            <pc:docMk/>
            <pc:sldMk cId="1867935966" sldId="291"/>
            <ac:spMk id="3" creationId="{0D9A6D7B-B227-E255-B6CB-E16FF99E2682}"/>
          </ac:spMkLst>
        </pc:spChg>
        <pc:spChg chg="add mod">
          <ac:chgData name="Peerada Tarasub" userId="ea11e693-c6d9-4ddd-8fda-45fda4343ee5" providerId="ADAL" clId="{4CE4FC8F-1748-47C5-8260-1D11D831F619}" dt="2023-04-03T17:00:19.093" v="4430"/>
          <ac:spMkLst>
            <pc:docMk/>
            <pc:sldMk cId="1867935966" sldId="291"/>
            <ac:spMk id="5" creationId="{43DCD706-00E0-3CFA-8C1B-292A558D0FAA}"/>
          </ac:spMkLst>
        </pc:spChg>
        <pc:spChg chg="add mod">
          <ac:chgData name="Peerada Tarasub" userId="ea11e693-c6d9-4ddd-8fda-45fda4343ee5" providerId="ADAL" clId="{4CE4FC8F-1748-47C5-8260-1D11D831F619}" dt="2023-04-03T17:01:15.821" v="4456" actId="20577"/>
          <ac:spMkLst>
            <pc:docMk/>
            <pc:sldMk cId="1867935966" sldId="291"/>
            <ac:spMk id="6" creationId="{875815CE-4A26-EEA3-9EB3-1ADC136C900A}"/>
          </ac:spMkLst>
        </pc:spChg>
        <pc:spChg chg="mod">
          <ac:chgData name="Peerada Tarasub" userId="ea11e693-c6d9-4ddd-8fda-45fda4343ee5" providerId="ADAL" clId="{4CE4FC8F-1748-47C5-8260-1D11D831F619}" dt="2023-04-03T17:01:09.444" v="4432"/>
          <ac:spMkLst>
            <pc:docMk/>
            <pc:sldMk cId="1867935966" sldId="291"/>
            <ac:spMk id="8" creationId="{ED2A45D2-2AFB-5E7C-D350-B1DBEAA98C33}"/>
          </ac:spMkLst>
        </pc:spChg>
        <pc:spChg chg="mod">
          <ac:chgData name="Peerada Tarasub" userId="ea11e693-c6d9-4ddd-8fda-45fda4343ee5" providerId="ADAL" clId="{4CE4FC8F-1748-47C5-8260-1D11D831F619}" dt="2023-04-03T17:01:34.287" v="4457" actId="20577"/>
          <ac:spMkLst>
            <pc:docMk/>
            <pc:sldMk cId="1867935966" sldId="291"/>
            <ac:spMk id="9" creationId="{C3D385C1-A05A-795F-4A2D-41DB40D34392}"/>
          </ac:spMkLst>
        </pc:spChg>
        <pc:spChg chg="add del mod">
          <ac:chgData name="Peerada Tarasub" userId="ea11e693-c6d9-4ddd-8fda-45fda4343ee5" providerId="ADAL" clId="{4CE4FC8F-1748-47C5-8260-1D11D831F619}" dt="2023-04-03T19:59:32.740" v="5794" actId="478"/>
          <ac:spMkLst>
            <pc:docMk/>
            <pc:sldMk cId="1867935966" sldId="291"/>
            <ac:spMk id="10" creationId="{317F9D32-824E-EF78-0AED-8260698B3828}"/>
          </ac:spMkLst>
        </pc:spChg>
        <pc:grpChg chg="add mod">
          <ac:chgData name="Peerada Tarasub" userId="ea11e693-c6d9-4ddd-8fda-45fda4343ee5" providerId="ADAL" clId="{4CE4FC8F-1748-47C5-8260-1D11D831F619}" dt="2023-04-03T17:01:09.444" v="4432"/>
          <ac:grpSpMkLst>
            <pc:docMk/>
            <pc:sldMk cId="1867935966" sldId="291"/>
            <ac:grpSpMk id="7" creationId="{28FE9E98-0212-69C8-E21B-8DA7FD429FF1}"/>
          </ac:grpSpMkLst>
        </pc:grpChg>
        <pc:picChg chg="mod">
          <ac:chgData name="Peerada Tarasub" userId="ea11e693-c6d9-4ddd-8fda-45fda4343ee5" providerId="ADAL" clId="{4CE4FC8F-1748-47C5-8260-1D11D831F619}" dt="2023-04-03T20:26:50.031" v="6017" actId="1076"/>
          <ac:picMkLst>
            <pc:docMk/>
            <pc:sldMk cId="1867935966" sldId="291"/>
            <ac:picMk id="3" creationId="{A2DA1893-EA85-920C-61AA-0A87099061DE}"/>
          </ac:picMkLst>
        </pc:picChg>
        <pc:picChg chg="add mod modCrop">
          <ac:chgData name="Peerada Tarasub" userId="ea11e693-c6d9-4ddd-8fda-45fda4343ee5" providerId="ADAL" clId="{4CE4FC8F-1748-47C5-8260-1D11D831F619}" dt="2023-04-03T20:26:53.187" v="6019" actId="14100"/>
          <ac:picMkLst>
            <pc:docMk/>
            <pc:sldMk cId="1867935966" sldId="291"/>
            <ac:picMk id="12" creationId="{BDC1136A-13B5-F009-D99F-C32E617211DA}"/>
          </ac:picMkLst>
        </pc:picChg>
        <pc:picChg chg="add del mod">
          <ac:chgData name="Peerada Tarasub" userId="ea11e693-c6d9-4ddd-8fda-45fda4343ee5" providerId="ADAL" clId="{4CE4FC8F-1748-47C5-8260-1D11D831F619}" dt="2023-04-03T18:04:00.127" v="4784" actId="478"/>
          <ac:picMkLst>
            <pc:docMk/>
            <pc:sldMk cId="1867935966" sldId="291"/>
            <ac:picMk id="3074" creationId="{98125B1F-41CD-65F3-36A6-0A05845C9AFE}"/>
          </ac:picMkLst>
        </pc:picChg>
        <pc:picChg chg="add mod">
          <ac:chgData name="Peerada Tarasub" userId="ea11e693-c6d9-4ddd-8fda-45fda4343ee5" providerId="ADAL" clId="{4CE4FC8F-1748-47C5-8260-1D11D831F619}" dt="2023-04-03T18:04:31.297" v="4795" actId="1076"/>
          <ac:picMkLst>
            <pc:docMk/>
            <pc:sldMk cId="1867935966" sldId="291"/>
            <ac:picMk id="3076" creationId="{E50A7200-6389-096D-4A0A-117B7BCD9C80}"/>
          </ac:picMkLst>
        </pc:picChg>
      </pc:sldChg>
      <pc:sldChg chg="del">
        <pc:chgData name="Peerada Tarasub" userId="ea11e693-c6d9-4ddd-8fda-45fda4343ee5" providerId="ADAL" clId="{4CE4FC8F-1748-47C5-8260-1D11D831F619}" dt="2023-04-03T00:36:30.837" v="36" actId="47"/>
        <pc:sldMkLst>
          <pc:docMk/>
          <pc:sldMk cId="1361542426" sldId="292"/>
        </pc:sldMkLst>
      </pc:sldChg>
      <pc:sldChg chg="new del">
        <pc:chgData name="Peerada Tarasub" userId="ea11e693-c6d9-4ddd-8fda-45fda4343ee5" providerId="ADAL" clId="{4CE4FC8F-1748-47C5-8260-1D11D831F619}" dt="2023-04-03T16:47:22.028" v="4216" actId="47"/>
        <pc:sldMkLst>
          <pc:docMk/>
          <pc:sldMk cId="4001626125" sldId="292"/>
        </pc:sldMkLst>
      </pc:sldChg>
      <pc:sldChg chg="addSp modSp new mod modNotesTx">
        <pc:chgData name="Peerada Tarasub" userId="ea11e693-c6d9-4ddd-8fda-45fda4343ee5" providerId="ADAL" clId="{4CE4FC8F-1748-47C5-8260-1D11D831F619}" dt="2023-04-03T22:50:44.407" v="7045" actId="20577"/>
        <pc:sldMkLst>
          <pc:docMk/>
          <pc:sldMk cId="1363311718" sldId="293"/>
        </pc:sldMkLst>
        <pc:spChg chg="mod">
          <ac:chgData name="Peerada Tarasub" userId="ea11e693-c6d9-4ddd-8fda-45fda4343ee5" providerId="ADAL" clId="{4CE4FC8F-1748-47C5-8260-1D11D831F619}" dt="2023-04-03T16:48:55.049" v="4268" actId="1076"/>
          <ac:spMkLst>
            <pc:docMk/>
            <pc:sldMk cId="1363311718" sldId="293"/>
            <ac:spMk id="3" creationId="{F71942A5-C2B2-2DD2-3818-36E29E615088}"/>
          </ac:spMkLst>
        </pc:spChg>
        <pc:spChg chg="mod">
          <ac:chgData name="Peerada Tarasub" userId="ea11e693-c6d9-4ddd-8fda-45fda4343ee5" providerId="ADAL" clId="{4CE4FC8F-1748-47C5-8260-1D11D831F619}" dt="2023-04-03T16:49:16.987" v="4288" actId="1037"/>
          <ac:spMkLst>
            <pc:docMk/>
            <pc:sldMk cId="1363311718" sldId="293"/>
            <ac:spMk id="4" creationId="{F091F3B3-686B-0A57-627A-B11242F52EBB}"/>
          </ac:spMkLst>
        </pc:spChg>
        <pc:spChg chg="add mod">
          <ac:chgData name="Peerada Tarasub" userId="ea11e693-c6d9-4ddd-8fda-45fda4343ee5" providerId="ADAL" clId="{4CE4FC8F-1748-47C5-8260-1D11D831F619}" dt="2023-04-03T20:00:37.838" v="5804" actId="1076"/>
          <ac:spMkLst>
            <pc:docMk/>
            <pc:sldMk cId="1363311718" sldId="293"/>
            <ac:spMk id="5" creationId="{19917195-26E4-AA50-413A-EA507C40D691}"/>
          </ac:spMkLst>
        </pc:spChg>
        <pc:grpChg chg="add mod">
          <ac:chgData name="Peerada Tarasub" userId="ea11e693-c6d9-4ddd-8fda-45fda4343ee5" providerId="ADAL" clId="{4CE4FC8F-1748-47C5-8260-1D11D831F619}" dt="2023-04-03T16:49:20.213" v="4290" actId="1038"/>
          <ac:grpSpMkLst>
            <pc:docMk/>
            <pc:sldMk cId="1363311718" sldId="293"/>
            <ac:grpSpMk id="2" creationId="{0F0FF5C0-9D86-22A4-66B7-EF8FD7254084}"/>
          </ac:grpSpMkLst>
        </pc:grpChg>
      </pc:sldChg>
      <pc:sldChg chg="modSp add mod modClrScheme chgLayout">
        <pc:chgData name="Peerada Tarasub" userId="ea11e693-c6d9-4ddd-8fda-45fda4343ee5" providerId="ADAL" clId="{4CE4FC8F-1748-47C5-8260-1D11D831F619}" dt="2023-04-03T16:53:00.345" v="4394" actId="700"/>
        <pc:sldMkLst>
          <pc:docMk/>
          <pc:sldMk cId="1329109774" sldId="294"/>
        </pc:sldMkLst>
        <pc:spChg chg="mod">
          <ac:chgData name="Peerada Tarasub" userId="ea11e693-c6d9-4ddd-8fda-45fda4343ee5" providerId="ADAL" clId="{4CE4FC8F-1748-47C5-8260-1D11D831F619}" dt="2023-04-03T16:52:31.478" v="4386" actId="20577"/>
          <ac:spMkLst>
            <pc:docMk/>
            <pc:sldMk cId="1329109774" sldId="294"/>
            <ac:spMk id="4" creationId="{F091F3B3-686B-0A57-627A-B11242F52EBB}"/>
          </ac:spMkLst>
        </pc:spChg>
        <pc:spChg chg="mod">
          <ac:chgData name="Peerada Tarasub" userId="ea11e693-c6d9-4ddd-8fda-45fda4343ee5" providerId="ADAL" clId="{4CE4FC8F-1748-47C5-8260-1D11D831F619}" dt="2023-04-03T16:52:42.579" v="4391" actId="1076"/>
          <ac:spMkLst>
            <pc:docMk/>
            <pc:sldMk cId="1329109774" sldId="294"/>
            <ac:spMk id="5" creationId="{19917195-26E4-AA50-413A-EA507C40D691}"/>
          </ac:spMkLst>
        </pc:spChg>
      </pc:sldChg>
      <pc:sldChg chg="modSp add mod modClrScheme chgLayout">
        <pc:chgData name="Peerada Tarasub" userId="ea11e693-c6d9-4ddd-8fda-45fda4343ee5" providerId="ADAL" clId="{4CE4FC8F-1748-47C5-8260-1D11D831F619}" dt="2023-04-03T16:53:18.321" v="4406" actId="700"/>
        <pc:sldMkLst>
          <pc:docMk/>
          <pc:sldMk cId="2693999855" sldId="295"/>
        </pc:sldMkLst>
        <pc:spChg chg="mod">
          <ac:chgData name="Peerada Tarasub" userId="ea11e693-c6d9-4ddd-8fda-45fda4343ee5" providerId="ADAL" clId="{4CE4FC8F-1748-47C5-8260-1D11D831F619}" dt="2023-04-03T16:53:17.065" v="4405" actId="20577"/>
          <ac:spMkLst>
            <pc:docMk/>
            <pc:sldMk cId="2693999855" sldId="295"/>
            <ac:spMk id="4" creationId="{F091F3B3-686B-0A57-627A-B11242F52EBB}"/>
          </ac:spMkLst>
        </pc:spChg>
        <pc:spChg chg="mod">
          <ac:chgData name="Peerada Tarasub" userId="ea11e693-c6d9-4ddd-8fda-45fda4343ee5" providerId="ADAL" clId="{4CE4FC8F-1748-47C5-8260-1D11D831F619}" dt="2023-04-03T16:53:15.259" v="4404" actId="20577"/>
          <ac:spMkLst>
            <pc:docMk/>
            <pc:sldMk cId="2693999855" sldId="295"/>
            <ac:spMk id="5" creationId="{19917195-26E4-AA50-413A-EA507C40D691}"/>
          </ac:spMkLst>
        </pc:spChg>
      </pc:sldChg>
      <pc:sldChg chg="del">
        <pc:chgData name="Peerada Tarasub" userId="ea11e693-c6d9-4ddd-8fda-45fda4343ee5" providerId="ADAL" clId="{4CE4FC8F-1748-47C5-8260-1D11D831F619}" dt="2023-04-03T00:36:35.937" v="41" actId="47"/>
        <pc:sldMkLst>
          <pc:docMk/>
          <pc:sldMk cId="3011817701" sldId="295"/>
        </pc:sldMkLst>
      </pc:sldChg>
      <pc:sldChg chg="del">
        <pc:chgData name="Peerada Tarasub" userId="ea11e693-c6d9-4ddd-8fda-45fda4343ee5" providerId="ADAL" clId="{4CE4FC8F-1748-47C5-8260-1D11D831F619}" dt="2023-04-03T00:36:31.035" v="37" actId="47"/>
        <pc:sldMkLst>
          <pc:docMk/>
          <pc:sldMk cId="882499232" sldId="296"/>
        </pc:sldMkLst>
      </pc:sldChg>
      <pc:sldChg chg="modSp add mod">
        <pc:chgData name="Peerada Tarasub" userId="ea11e693-c6d9-4ddd-8fda-45fda4343ee5" providerId="ADAL" clId="{4CE4FC8F-1748-47C5-8260-1D11D831F619}" dt="2023-04-03T16:53:24.750" v="4416" actId="20577"/>
        <pc:sldMkLst>
          <pc:docMk/>
          <pc:sldMk cId="4252490558" sldId="296"/>
        </pc:sldMkLst>
        <pc:spChg chg="mod">
          <ac:chgData name="Peerada Tarasub" userId="ea11e693-c6d9-4ddd-8fda-45fda4343ee5" providerId="ADAL" clId="{4CE4FC8F-1748-47C5-8260-1D11D831F619}" dt="2023-04-03T16:53:22.079" v="4408" actId="20577"/>
          <ac:spMkLst>
            <pc:docMk/>
            <pc:sldMk cId="4252490558" sldId="296"/>
            <ac:spMk id="4" creationId="{F091F3B3-686B-0A57-627A-B11242F52EBB}"/>
          </ac:spMkLst>
        </pc:spChg>
        <pc:spChg chg="mod">
          <ac:chgData name="Peerada Tarasub" userId="ea11e693-c6d9-4ddd-8fda-45fda4343ee5" providerId="ADAL" clId="{4CE4FC8F-1748-47C5-8260-1D11D831F619}" dt="2023-04-03T16:53:24.750" v="4416" actId="20577"/>
          <ac:spMkLst>
            <pc:docMk/>
            <pc:sldMk cId="4252490558" sldId="296"/>
            <ac:spMk id="5" creationId="{19917195-26E4-AA50-413A-EA507C40D691}"/>
          </ac:spMkLst>
        </pc:spChg>
      </pc:sldChg>
      <pc:sldChg chg="del">
        <pc:chgData name="Peerada Tarasub" userId="ea11e693-c6d9-4ddd-8fda-45fda4343ee5" providerId="ADAL" clId="{4CE4FC8F-1748-47C5-8260-1D11D831F619}" dt="2023-04-03T00:36:32.324" v="39" actId="47"/>
        <pc:sldMkLst>
          <pc:docMk/>
          <pc:sldMk cId="2058881565" sldId="297"/>
        </pc:sldMkLst>
      </pc:sldChg>
      <pc:sldChg chg="modSp add mod modClrScheme chgLayout modNotesTx">
        <pc:chgData name="Peerada Tarasub" userId="ea11e693-c6d9-4ddd-8fda-45fda4343ee5" providerId="ADAL" clId="{4CE4FC8F-1748-47C5-8260-1D11D831F619}" dt="2023-04-03T22:52:12.738" v="7091" actId="20577"/>
        <pc:sldMkLst>
          <pc:docMk/>
          <pc:sldMk cId="3981538803" sldId="297"/>
        </pc:sldMkLst>
        <pc:spChg chg="mod">
          <ac:chgData name="Peerada Tarasub" userId="ea11e693-c6d9-4ddd-8fda-45fda4343ee5" providerId="ADAL" clId="{4CE4FC8F-1748-47C5-8260-1D11D831F619}" dt="2023-04-03T16:53:41.073" v="4428" actId="20577"/>
          <ac:spMkLst>
            <pc:docMk/>
            <pc:sldMk cId="3981538803" sldId="297"/>
            <ac:spMk id="4" creationId="{F091F3B3-686B-0A57-627A-B11242F52EBB}"/>
          </ac:spMkLst>
        </pc:spChg>
        <pc:spChg chg="mod">
          <ac:chgData name="Peerada Tarasub" userId="ea11e693-c6d9-4ddd-8fda-45fda4343ee5" providerId="ADAL" clId="{4CE4FC8F-1748-47C5-8260-1D11D831F619}" dt="2023-04-03T16:53:38.946" v="4427" actId="20577"/>
          <ac:spMkLst>
            <pc:docMk/>
            <pc:sldMk cId="3981538803" sldId="297"/>
            <ac:spMk id="5" creationId="{19917195-26E4-AA50-413A-EA507C40D691}"/>
          </ac:spMkLst>
        </pc:spChg>
      </pc:sldChg>
      <pc:sldChg chg="addSp delSp modSp add del mod modClrScheme chgLayout">
        <pc:chgData name="Peerada Tarasub" userId="ea11e693-c6d9-4ddd-8fda-45fda4343ee5" providerId="ADAL" clId="{4CE4FC8F-1748-47C5-8260-1D11D831F619}" dt="2023-04-03T17:11:37.062" v="4480" actId="47"/>
        <pc:sldMkLst>
          <pc:docMk/>
          <pc:sldMk cId="69885190" sldId="298"/>
        </pc:sldMkLst>
        <pc:spChg chg="del mod ord">
          <ac:chgData name="Peerada Tarasub" userId="ea11e693-c6d9-4ddd-8fda-45fda4343ee5" providerId="ADAL" clId="{4CE4FC8F-1748-47C5-8260-1D11D831F619}" dt="2023-04-03T17:11:21.528" v="4476" actId="478"/>
          <ac:spMkLst>
            <pc:docMk/>
            <pc:sldMk cId="69885190" sldId="298"/>
            <ac:spMk id="2" creationId="{32DBA0B1-9181-191B-B71A-77B9BE9236E3}"/>
          </ac:spMkLst>
        </pc:spChg>
        <pc:spChg chg="mod ord">
          <ac:chgData name="Peerada Tarasub" userId="ea11e693-c6d9-4ddd-8fda-45fda4343ee5" providerId="ADAL" clId="{4CE4FC8F-1748-47C5-8260-1D11D831F619}" dt="2023-04-03T17:11:24.802" v="4477" actId="20577"/>
          <ac:spMkLst>
            <pc:docMk/>
            <pc:sldMk cId="69885190" sldId="298"/>
            <ac:spMk id="4" creationId="{ED2A9149-299E-9000-006D-060C46C286F5}"/>
          </ac:spMkLst>
        </pc:spChg>
        <pc:spChg chg="del">
          <ac:chgData name="Peerada Tarasub" userId="ea11e693-c6d9-4ddd-8fda-45fda4343ee5" providerId="ADAL" clId="{4CE4FC8F-1748-47C5-8260-1D11D831F619}" dt="2023-04-03T17:11:17.829" v="4474" actId="478"/>
          <ac:spMkLst>
            <pc:docMk/>
            <pc:sldMk cId="69885190" sldId="298"/>
            <ac:spMk id="6" creationId="{41E1ABD4-1B1D-23A1-083A-DCA3C4143E80}"/>
          </ac:spMkLst>
        </pc:spChg>
        <pc:spChg chg="del">
          <ac:chgData name="Peerada Tarasub" userId="ea11e693-c6d9-4ddd-8fda-45fda4343ee5" providerId="ADAL" clId="{4CE4FC8F-1748-47C5-8260-1D11D831F619}" dt="2023-04-03T17:11:17.829" v="4474" actId="478"/>
          <ac:spMkLst>
            <pc:docMk/>
            <pc:sldMk cId="69885190" sldId="298"/>
            <ac:spMk id="9" creationId="{EE041166-97E3-F4E7-0AE1-B9DA462BF4FB}"/>
          </ac:spMkLst>
        </pc:spChg>
        <pc:spChg chg="del">
          <ac:chgData name="Peerada Tarasub" userId="ea11e693-c6d9-4ddd-8fda-45fda4343ee5" providerId="ADAL" clId="{4CE4FC8F-1748-47C5-8260-1D11D831F619}" dt="2023-04-03T17:11:17.829" v="4474" actId="478"/>
          <ac:spMkLst>
            <pc:docMk/>
            <pc:sldMk cId="69885190" sldId="298"/>
            <ac:spMk id="11" creationId="{DB2DE725-998F-9C73-033F-CBB90E821ECD}"/>
          </ac:spMkLst>
        </pc:spChg>
        <pc:spChg chg="del">
          <ac:chgData name="Peerada Tarasub" userId="ea11e693-c6d9-4ddd-8fda-45fda4343ee5" providerId="ADAL" clId="{4CE4FC8F-1748-47C5-8260-1D11D831F619}" dt="2023-04-03T17:11:17.829" v="4474" actId="478"/>
          <ac:spMkLst>
            <pc:docMk/>
            <pc:sldMk cId="69885190" sldId="298"/>
            <ac:spMk id="12" creationId="{BA0D88F5-E4C9-26A8-90B2-F63806868D06}"/>
          </ac:spMkLst>
        </pc:spChg>
        <pc:spChg chg="add del mod">
          <ac:chgData name="Peerada Tarasub" userId="ea11e693-c6d9-4ddd-8fda-45fda4343ee5" providerId="ADAL" clId="{4CE4FC8F-1748-47C5-8260-1D11D831F619}" dt="2023-04-03T17:11:34.993" v="4479" actId="21"/>
          <ac:spMkLst>
            <pc:docMk/>
            <pc:sldMk cId="69885190" sldId="298"/>
            <ac:spMk id="18" creationId="{AC3891DD-44E7-0A73-4A0C-7FBF7B733CCA}"/>
          </ac:spMkLst>
        </pc:spChg>
        <pc:spChg chg="add del mod">
          <ac:chgData name="Peerada Tarasub" userId="ea11e693-c6d9-4ddd-8fda-45fda4343ee5" providerId="ADAL" clId="{4CE4FC8F-1748-47C5-8260-1D11D831F619}" dt="2023-04-03T17:11:34.993" v="4479" actId="21"/>
          <ac:spMkLst>
            <pc:docMk/>
            <pc:sldMk cId="69885190" sldId="298"/>
            <ac:spMk id="19" creationId="{B46593C7-9434-3999-D469-6EB874860A34}"/>
          </ac:spMkLst>
        </pc:spChg>
        <pc:grpChg chg="del">
          <ac:chgData name="Peerada Tarasub" userId="ea11e693-c6d9-4ddd-8fda-45fda4343ee5" providerId="ADAL" clId="{4CE4FC8F-1748-47C5-8260-1D11D831F619}" dt="2023-04-03T17:11:17.829" v="4474" actId="478"/>
          <ac:grpSpMkLst>
            <pc:docMk/>
            <pc:sldMk cId="69885190" sldId="298"/>
            <ac:grpSpMk id="13" creationId="{2B7D2BEF-58B9-2C05-919D-484AD85CE10D}"/>
          </ac:grpSpMkLst>
        </pc:grpChg>
        <pc:graphicFrameChg chg="del">
          <ac:chgData name="Peerada Tarasub" userId="ea11e693-c6d9-4ddd-8fda-45fda4343ee5" providerId="ADAL" clId="{4CE4FC8F-1748-47C5-8260-1D11D831F619}" dt="2023-04-03T17:11:17.829" v="4474" actId="478"/>
          <ac:graphicFrameMkLst>
            <pc:docMk/>
            <pc:sldMk cId="69885190" sldId="298"/>
            <ac:graphicFrameMk id="3" creationId="{FB1B3A40-4A9E-37DA-FAC0-52C4F37C35D1}"/>
          </ac:graphicFrameMkLst>
        </pc:graphicFrameChg>
        <pc:graphicFrameChg chg="del">
          <ac:chgData name="Peerada Tarasub" userId="ea11e693-c6d9-4ddd-8fda-45fda4343ee5" providerId="ADAL" clId="{4CE4FC8F-1748-47C5-8260-1D11D831F619}" dt="2023-04-03T17:11:17.829" v="4474" actId="478"/>
          <ac:graphicFrameMkLst>
            <pc:docMk/>
            <pc:sldMk cId="69885190" sldId="298"/>
            <ac:graphicFrameMk id="10" creationId="{222F0D82-2B59-8F73-300D-D91FBE47D740}"/>
          </ac:graphicFrameMkLst>
        </pc:graphicFrameChg>
        <pc:picChg chg="del">
          <ac:chgData name="Peerada Tarasub" userId="ea11e693-c6d9-4ddd-8fda-45fda4343ee5" providerId="ADAL" clId="{4CE4FC8F-1748-47C5-8260-1D11D831F619}" dt="2023-04-03T17:11:17.829" v="4474" actId="478"/>
          <ac:picMkLst>
            <pc:docMk/>
            <pc:sldMk cId="69885190" sldId="298"/>
            <ac:picMk id="5" creationId="{47F75A6D-38A5-7698-52C3-4F046E06BA4F}"/>
          </ac:picMkLst>
        </pc:picChg>
        <pc:picChg chg="del">
          <ac:chgData name="Peerada Tarasub" userId="ea11e693-c6d9-4ddd-8fda-45fda4343ee5" providerId="ADAL" clId="{4CE4FC8F-1748-47C5-8260-1D11D831F619}" dt="2023-04-03T17:11:17.829" v="4474" actId="478"/>
          <ac:picMkLst>
            <pc:docMk/>
            <pc:sldMk cId="69885190" sldId="298"/>
            <ac:picMk id="7" creationId="{C30B0F81-E4EB-53BE-00F9-F07B6CE9AD5B}"/>
          </ac:picMkLst>
        </pc:picChg>
        <pc:picChg chg="del">
          <ac:chgData name="Peerada Tarasub" userId="ea11e693-c6d9-4ddd-8fda-45fda4343ee5" providerId="ADAL" clId="{4CE4FC8F-1748-47C5-8260-1D11D831F619}" dt="2023-04-03T17:11:17.829" v="4474" actId="478"/>
          <ac:picMkLst>
            <pc:docMk/>
            <pc:sldMk cId="69885190" sldId="298"/>
            <ac:picMk id="8" creationId="{65C526E2-89E1-3323-021B-6DA4A8066216}"/>
          </ac:picMkLst>
        </pc:picChg>
        <pc:picChg chg="add del mod">
          <ac:chgData name="Peerada Tarasub" userId="ea11e693-c6d9-4ddd-8fda-45fda4343ee5" providerId="ADAL" clId="{4CE4FC8F-1748-47C5-8260-1D11D831F619}" dt="2023-04-03T17:11:34.993" v="4479" actId="21"/>
          <ac:picMkLst>
            <pc:docMk/>
            <pc:sldMk cId="69885190" sldId="298"/>
            <ac:picMk id="16" creationId="{324582EB-5995-558B-EA1D-98DB7668F19E}"/>
          </ac:picMkLst>
        </pc:picChg>
        <pc:picChg chg="add del mod">
          <ac:chgData name="Peerada Tarasub" userId="ea11e693-c6d9-4ddd-8fda-45fda4343ee5" providerId="ADAL" clId="{4CE4FC8F-1748-47C5-8260-1D11D831F619}" dt="2023-04-03T17:11:34.993" v="4479" actId="21"/>
          <ac:picMkLst>
            <pc:docMk/>
            <pc:sldMk cId="69885190" sldId="298"/>
            <ac:picMk id="17" creationId="{BA3BCFDC-3CF8-5140-CD1A-CF9CCFA1E756}"/>
          </ac:picMkLst>
        </pc:picChg>
      </pc:sldChg>
      <pc:sldChg chg="new del">
        <pc:chgData name="Peerada Tarasub" userId="ea11e693-c6d9-4ddd-8fda-45fda4343ee5" providerId="ADAL" clId="{4CE4FC8F-1748-47C5-8260-1D11D831F619}" dt="2023-04-03T17:06:23.638" v="4466" actId="47"/>
        <pc:sldMkLst>
          <pc:docMk/>
          <pc:sldMk cId="2759222312" sldId="298"/>
        </pc:sldMkLst>
      </pc:sldChg>
      <pc:sldChg chg="addSp delSp modSp add mod ord">
        <pc:chgData name="Peerada Tarasub" userId="ea11e693-c6d9-4ddd-8fda-45fda4343ee5" providerId="ADAL" clId="{4CE4FC8F-1748-47C5-8260-1D11D831F619}" dt="2023-04-08T21:08:19.291" v="7228" actId="20578"/>
        <pc:sldMkLst>
          <pc:docMk/>
          <pc:sldMk cId="2515766833" sldId="299"/>
        </pc:sldMkLst>
        <pc:spChg chg="del">
          <ac:chgData name="Peerada Tarasub" userId="ea11e693-c6d9-4ddd-8fda-45fda4343ee5" providerId="ADAL" clId="{4CE4FC8F-1748-47C5-8260-1D11D831F619}" dt="2023-04-03T17:11:40.173" v="4481" actId="478"/>
          <ac:spMkLst>
            <pc:docMk/>
            <pc:sldMk cId="2515766833" sldId="299"/>
            <ac:spMk id="6" creationId="{41E1ABD4-1B1D-23A1-083A-DCA3C4143E80}"/>
          </ac:spMkLst>
        </pc:spChg>
        <pc:spChg chg="del">
          <ac:chgData name="Peerada Tarasub" userId="ea11e693-c6d9-4ddd-8fda-45fda4343ee5" providerId="ADAL" clId="{4CE4FC8F-1748-47C5-8260-1D11D831F619}" dt="2023-04-03T17:11:40.173" v="4481" actId="478"/>
          <ac:spMkLst>
            <pc:docMk/>
            <pc:sldMk cId="2515766833" sldId="299"/>
            <ac:spMk id="9" creationId="{EE041166-97E3-F4E7-0AE1-B9DA462BF4FB}"/>
          </ac:spMkLst>
        </pc:spChg>
        <pc:spChg chg="del">
          <ac:chgData name="Peerada Tarasub" userId="ea11e693-c6d9-4ddd-8fda-45fda4343ee5" providerId="ADAL" clId="{4CE4FC8F-1748-47C5-8260-1D11D831F619}" dt="2023-04-03T17:11:40.173" v="4481" actId="478"/>
          <ac:spMkLst>
            <pc:docMk/>
            <pc:sldMk cId="2515766833" sldId="299"/>
            <ac:spMk id="11" creationId="{DB2DE725-998F-9C73-033F-CBB90E821ECD}"/>
          </ac:spMkLst>
        </pc:spChg>
        <pc:spChg chg="del">
          <ac:chgData name="Peerada Tarasub" userId="ea11e693-c6d9-4ddd-8fda-45fda4343ee5" providerId="ADAL" clId="{4CE4FC8F-1748-47C5-8260-1D11D831F619}" dt="2023-04-03T17:11:40.173" v="4481" actId="478"/>
          <ac:spMkLst>
            <pc:docMk/>
            <pc:sldMk cId="2515766833" sldId="299"/>
            <ac:spMk id="12" creationId="{BA0D88F5-E4C9-26A8-90B2-F63806868D06}"/>
          </ac:spMkLst>
        </pc:spChg>
        <pc:spChg chg="add mod">
          <ac:chgData name="Peerada Tarasub" userId="ea11e693-c6d9-4ddd-8fda-45fda4343ee5" providerId="ADAL" clId="{4CE4FC8F-1748-47C5-8260-1D11D831F619}" dt="2023-04-03T18:06:34.117" v="4804" actId="14100"/>
          <ac:spMkLst>
            <pc:docMk/>
            <pc:sldMk cId="2515766833" sldId="299"/>
            <ac:spMk id="18" creationId="{9ED41FD5-3C8B-DB2E-D1B8-F1A9151A6728}"/>
          </ac:spMkLst>
        </pc:spChg>
        <pc:spChg chg="add del mod">
          <ac:chgData name="Peerada Tarasub" userId="ea11e693-c6d9-4ddd-8fda-45fda4343ee5" providerId="ADAL" clId="{4CE4FC8F-1748-47C5-8260-1D11D831F619}" dt="2023-04-03T17:22:44.998" v="4720" actId="478"/>
          <ac:spMkLst>
            <pc:docMk/>
            <pc:sldMk cId="2515766833" sldId="299"/>
            <ac:spMk id="19" creationId="{1CC26D99-1876-46BB-8B17-9C9684DC159D}"/>
          </ac:spMkLst>
        </pc:spChg>
        <pc:spChg chg="add mod">
          <ac:chgData name="Peerada Tarasub" userId="ea11e693-c6d9-4ddd-8fda-45fda4343ee5" providerId="ADAL" clId="{4CE4FC8F-1748-47C5-8260-1D11D831F619}" dt="2023-04-03T17:22:24.981" v="4712" actId="20577"/>
          <ac:spMkLst>
            <pc:docMk/>
            <pc:sldMk cId="2515766833" sldId="299"/>
            <ac:spMk id="20" creationId="{39238B32-81CE-8843-C462-CA363A24A820}"/>
          </ac:spMkLst>
        </pc:spChg>
        <pc:spChg chg="mod">
          <ac:chgData name="Peerada Tarasub" userId="ea11e693-c6d9-4ddd-8fda-45fda4343ee5" providerId="ADAL" clId="{4CE4FC8F-1748-47C5-8260-1D11D831F619}" dt="2023-04-03T17:22:18.208" v="4692"/>
          <ac:spMkLst>
            <pc:docMk/>
            <pc:sldMk cId="2515766833" sldId="299"/>
            <ac:spMk id="22" creationId="{F5867D92-903F-72FA-37D4-F500507974E3}"/>
          </ac:spMkLst>
        </pc:spChg>
        <pc:spChg chg="mod">
          <ac:chgData name="Peerada Tarasub" userId="ea11e693-c6d9-4ddd-8fda-45fda4343ee5" providerId="ADAL" clId="{4CE4FC8F-1748-47C5-8260-1D11D831F619}" dt="2023-04-03T17:22:19.689" v="4693" actId="20577"/>
          <ac:spMkLst>
            <pc:docMk/>
            <pc:sldMk cId="2515766833" sldId="299"/>
            <ac:spMk id="23" creationId="{BD14EA77-7C28-21E7-B5BB-DDBC1A58E615}"/>
          </ac:spMkLst>
        </pc:spChg>
        <pc:spChg chg="add del mod">
          <ac:chgData name="Peerada Tarasub" userId="ea11e693-c6d9-4ddd-8fda-45fda4343ee5" providerId="ADAL" clId="{4CE4FC8F-1748-47C5-8260-1D11D831F619}" dt="2023-04-03T18:06:30.338" v="4803" actId="478"/>
          <ac:spMkLst>
            <pc:docMk/>
            <pc:sldMk cId="2515766833" sldId="299"/>
            <ac:spMk id="24" creationId="{2E002BB7-0F43-2128-DB67-49EE875E96EC}"/>
          </ac:spMkLst>
        </pc:spChg>
        <pc:spChg chg="add mod">
          <ac:chgData name="Peerada Tarasub" userId="ea11e693-c6d9-4ddd-8fda-45fda4343ee5" providerId="ADAL" clId="{4CE4FC8F-1748-47C5-8260-1D11D831F619}" dt="2023-04-03T22:04:22.562" v="6898" actId="14100"/>
          <ac:spMkLst>
            <pc:docMk/>
            <pc:sldMk cId="2515766833" sldId="299"/>
            <ac:spMk id="25" creationId="{787ADB72-3B02-F8C3-812B-AD7F2E9DC081}"/>
          </ac:spMkLst>
        </pc:spChg>
        <pc:spChg chg="add mod">
          <ac:chgData name="Peerada Tarasub" userId="ea11e693-c6d9-4ddd-8fda-45fda4343ee5" providerId="ADAL" clId="{4CE4FC8F-1748-47C5-8260-1D11D831F619}" dt="2023-04-03T18:12:12.537" v="4830" actId="1036"/>
          <ac:spMkLst>
            <pc:docMk/>
            <pc:sldMk cId="2515766833" sldId="299"/>
            <ac:spMk id="30" creationId="{E259DFB9-DBF4-48EE-6781-BFBE20DE5620}"/>
          </ac:spMkLst>
        </pc:spChg>
        <pc:spChg chg="add mod">
          <ac:chgData name="Peerada Tarasub" userId="ea11e693-c6d9-4ddd-8fda-45fda4343ee5" providerId="ADAL" clId="{4CE4FC8F-1748-47C5-8260-1D11D831F619}" dt="2023-04-03T18:12:20.905" v="4839" actId="14100"/>
          <ac:spMkLst>
            <pc:docMk/>
            <pc:sldMk cId="2515766833" sldId="299"/>
            <ac:spMk id="31" creationId="{B553DD71-F091-35E2-0919-45270358C563}"/>
          </ac:spMkLst>
        </pc:spChg>
        <pc:spChg chg="add mod">
          <ac:chgData name="Peerada Tarasub" userId="ea11e693-c6d9-4ddd-8fda-45fda4343ee5" providerId="ADAL" clId="{4CE4FC8F-1748-47C5-8260-1D11D831F619}" dt="2023-04-03T22:04:12.282" v="6896" actId="14100"/>
          <ac:spMkLst>
            <pc:docMk/>
            <pc:sldMk cId="2515766833" sldId="299"/>
            <ac:spMk id="32" creationId="{EF324FAF-A3BE-F9B4-7444-C7D8FEE671FB}"/>
          </ac:spMkLst>
        </pc:spChg>
        <pc:spChg chg="add mod">
          <ac:chgData name="Peerada Tarasub" userId="ea11e693-c6d9-4ddd-8fda-45fda4343ee5" providerId="ADAL" clId="{4CE4FC8F-1748-47C5-8260-1D11D831F619}" dt="2023-04-03T22:04:33.907" v="6900" actId="1076"/>
          <ac:spMkLst>
            <pc:docMk/>
            <pc:sldMk cId="2515766833" sldId="299"/>
            <ac:spMk id="33" creationId="{8944A252-203F-81A5-BDE4-99CD9AFD5287}"/>
          </ac:spMkLst>
        </pc:spChg>
        <pc:grpChg chg="del">
          <ac:chgData name="Peerada Tarasub" userId="ea11e693-c6d9-4ddd-8fda-45fda4343ee5" providerId="ADAL" clId="{4CE4FC8F-1748-47C5-8260-1D11D831F619}" dt="2023-04-03T17:11:40.173" v="4481" actId="478"/>
          <ac:grpSpMkLst>
            <pc:docMk/>
            <pc:sldMk cId="2515766833" sldId="299"/>
            <ac:grpSpMk id="13" creationId="{2B7D2BEF-58B9-2C05-919D-484AD85CE10D}"/>
          </ac:grpSpMkLst>
        </pc:grpChg>
        <pc:grpChg chg="add mod">
          <ac:chgData name="Peerada Tarasub" userId="ea11e693-c6d9-4ddd-8fda-45fda4343ee5" providerId="ADAL" clId="{4CE4FC8F-1748-47C5-8260-1D11D831F619}" dt="2023-04-03T17:22:18.208" v="4692"/>
          <ac:grpSpMkLst>
            <pc:docMk/>
            <pc:sldMk cId="2515766833" sldId="299"/>
            <ac:grpSpMk id="21" creationId="{0CCB8D57-397E-8C93-EFAD-501E6487CE45}"/>
          </ac:grpSpMkLst>
        </pc:grpChg>
        <pc:graphicFrameChg chg="del">
          <ac:chgData name="Peerada Tarasub" userId="ea11e693-c6d9-4ddd-8fda-45fda4343ee5" providerId="ADAL" clId="{4CE4FC8F-1748-47C5-8260-1D11D831F619}" dt="2023-04-03T17:11:40.173" v="4481" actId="478"/>
          <ac:graphicFrameMkLst>
            <pc:docMk/>
            <pc:sldMk cId="2515766833" sldId="299"/>
            <ac:graphicFrameMk id="3" creationId="{FB1B3A40-4A9E-37DA-FAC0-52C4F37C35D1}"/>
          </ac:graphicFrameMkLst>
        </pc:graphicFrameChg>
        <pc:graphicFrameChg chg="del">
          <ac:chgData name="Peerada Tarasub" userId="ea11e693-c6d9-4ddd-8fda-45fda4343ee5" providerId="ADAL" clId="{4CE4FC8F-1748-47C5-8260-1D11D831F619}" dt="2023-04-03T17:11:40.173" v="4481" actId="478"/>
          <ac:graphicFrameMkLst>
            <pc:docMk/>
            <pc:sldMk cId="2515766833" sldId="299"/>
            <ac:graphicFrameMk id="10" creationId="{222F0D82-2B59-8F73-300D-D91FBE47D740}"/>
          </ac:graphicFrameMkLst>
        </pc:graphicFrameChg>
        <pc:picChg chg="del">
          <ac:chgData name="Peerada Tarasub" userId="ea11e693-c6d9-4ddd-8fda-45fda4343ee5" providerId="ADAL" clId="{4CE4FC8F-1748-47C5-8260-1D11D831F619}" dt="2023-04-03T17:11:40.173" v="4481" actId="478"/>
          <ac:picMkLst>
            <pc:docMk/>
            <pc:sldMk cId="2515766833" sldId="299"/>
            <ac:picMk id="5" creationId="{47F75A6D-38A5-7698-52C3-4F046E06BA4F}"/>
          </ac:picMkLst>
        </pc:picChg>
        <pc:picChg chg="del">
          <ac:chgData name="Peerada Tarasub" userId="ea11e693-c6d9-4ddd-8fda-45fda4343ee5" providerId="ADAL" clId="{4CE4FC8F-1748-47C5-8260-1D11D831F619}" dt="2023-04-03T17:11:40.173" v="4481" actId="478"/>
          <ac:picMkLst>
            <pc:docMk/>
            <pc:sldMk cId="2515766833" sldId="299"/>
            <ac:picMk id="7" creationId="{C30B0F81-E4EB-53BE-00F9-F07B6CE9AD5B}"/>
          </ac:picMkLst>
        </pc:picChg>
        <pc:picChg chg="del">
          <ac:chgData name="Peerada Tarasub" userId="ea11e693-c6d9-4ddd-8fda-45fda4343ee5" providerId="ADAL" clId="{4CE4FC8F-1748-47C5-8260-1D11D831F619}" dt="2023-04-03T17:11:41.567" v="4482" actId="478"/>
          <ac:picMkLst>
            <pc:docMk/>
            <pc:sldMk cId="2515766833" sldId="299"/>
            <ac:picMk id="8" creationId="{65C526E2-89E1-3323-021B-6DA4A8066216}"/>
          </ac:picMkLst>
        </pc:picChg>
        <pc:picChg chg="add mod">
          <ac:chgData name="Peerada Tarasub" userId="ea11e693-c6d9-4ddd-8fda-45fda4343ee5" providerId="ADAL" clId="{4CE4FC8F-1748-47C5-8260-1D11D831F619}" dt="2023-04-03T17:22:50.593" v="4722" actId="1076"/>
          <ac:picMkLst>
            <pc:docMk/>
            <pc:sldMk cId="2515766833" sldId="299"/>
            <ac:picMk id="16" creationId="{7A35BDDE-1CC0-EB38-BBBF-8BE60B48FBC5}"/>
          </ac:picMkLst>
        </pc:picChg>
        <pc:picChg chg="add del mod">
          <ac:chgData name="Peerada Tarasub" userId="ea11e693-c6d9-4ddd-8fda-45fda4343ee5" providerId="ADAL" clId="{4CE4FC8F-1748-47C5-8260-1D11D831F619}" dt="2023-04-03T18:11:46.577" v="4819" actId="478"/>
          <ac:picMkLst>
            <pc:docMk/>
            <pc:sldMk cId="2515766833" sldId="299"/>
            <ac:picMk id="17" creationId="{60701FA9-9A39-AEB3-EC01-C555FCDD4CBC}"/>
          </ac:picMkLst>
        </pc:picChg>
        <pc:picChg chg="add del mod">
          <ac:chgData name="Peerada Tarasub" userId="ea11e693-c6d9-4ddd-8fda-45fda4343ee5" providerId="ADAL" clId="{4CE4FC8F-1748-47C5-8260-1D11D831F619}" dt="2023-04-03T18:10:19.402" v="4812" actId="478"/>
          <ac:picMkLst>
            <pc:docMk/>
            <pc:sldMk cId="2515766833" sldId="299"/>
            <ac:picMk id="27" creationId="{7FE3E605-B698-B817-9C1A-9F80A1017A3B}"/>
          </ac:picMkLst>
        </pc:picChg>
        <pc:picChg chg="add mod">
          <ac:chgData name="Peerada Tarasub" userId="ea11e693-c6d9-4ddd-8fda-45fda4343ee5" providerId="ADAL" clId="{4CE4FC8F-1748-47C5-8260-1D11D831F619}" dt="2023-04-03T18:11:59.516" v="4823" actId="1076"/>
          <ac:picMkLst>
            <pc:docMk/>
            <pc:sldMk cId="2515766833" sldId="299"/>
            <ac:picMk id="29" creationId="{FBF30CE0-7664-3A1D-0AE1-4959A40CBA70}"/>
          </ac:picMkLst>
        </pc:picChg>
      </pc:sldChg>
      <pc:sldChg chg="addSp delSp modSp add mod modNotesTx">
        <pc:chgData name="Peerada Tarasub" userId="ea11e693-c6d9-4ddd-8fda-45fda4343ee5" providerId="ADAL" clId="{4CE4FC8F-1748-47C5-8260-1D11D831F619}" dt="2023-04-04T01:52:25.675" v="7212" actId="1076"/>
        <pc:sldMkLst>
          <pc:docMk/>
          <pc:sldMk cId="3201397405" sldId="301"/>
        </pc:sldMkLst>
        <pc:spChg chg="add mod">
          <ac:chgData name="Peerada Tarasub" userId="ea11e693-c6d9-4ddd-8fda-45fda4343ee5" providerId="ADAL" clId="{4CE4FC8F-1748-47C5-8260-1D11D831F619}" dt="2023-04-03T18:03:30.864" v="4780"/>
          <ac:spMkLst>
            <pc:docMk/>
            <pc:sldMk cId="3201397405" sldId="301"/>
            <ac:spMk id="3" creationId="{919A8D36-02F1-A3BE-AC48-296CFF897B1F}"/>
          </ac:spMkLst>
        </pc:spChg>
        <pc:spChg chg="mod">
          <ac:chgData name="Peerada Tarasub" userId="ea11e693-c6d9-4ddd-8fda-45fda4343ee5" providerId="ADAL" clId="{4CE4FC8F-1748-47C5-8260-1D11D831F619}" dt="2023-04-03T17:28:17.259" v="4740" actId="20577"/>
          <ac:spMkLst>
            <pc:docMk/>
            <pc:sldMk cId="3201397405" sldId="301"/>
            <ac:spMk id="5" creationId="{43DCD706-00E0-3CFA-8C1B-292A558D0FAA}"/>
          </ac:spMkLst>
        </pc:spChg>
        <pc:spChg chg="del">
          <ac:chgData name="Peerada Tarasub" userId="ea11e693-c6d9-4ddd-8fda-45fda4343ee5" providerId="ADAL" clId="{4CE4FC8F-1748-47C5-8260-1D11D831F619}" dt="2023-04-03T17:28:02.855" v="4738" actId="478"/>
          <ac:spMkLst>
            <pc:docMk/>
            <pc:sldMk cId="3201397405" sldId="301"/>
            <ac:spMk id="6" creationId="{875815CE-4A26-EEA3-9EB3-1ADC136C900A}"/>
          </ac:spMkLst>
        </pc:spChg>
        <pc:spChg chg="mod">
          <ac:chgData name="Peerada Tarasub" userId="ea11e693-c6d9-4ddd-8fda-45fda4343ee5" providerId="ADAL" clId="{4CE4FC8F-1748-47C5-8260-1D11D831F619}" dt="2023-04-04T01:52:25.675" v="7212" actId="1076"/>
          <ac:spMkLst>
            <pc:docMk/>
            <pc:sldMk cId="3201397405" sldId="301"/>
            <ac:spMk id="7" creationId="{064C951C-3EDE-1454-693D-6B0D0011F9DA}"/>
          </ac:spMkLst>
        </pc:spChg>
        <pc:spChg chg="mod">
          <ac:chgData name="Peerada Tarasub" userId="ea11e693-c6d9-4ddd-8fda-45fda4343ee5" providerId="ADAL" clId="{4CE4FC8F-1748-47C5-8260-1D11D831F619}" dt="2023-04-03T18:03:30.864" v="4780"/>
          <ac:spMkLst>
            <pc:docMk/>
            <pc:sldMk cId="3201397405" sldId="301"/>
            <ac:spMk id="11" creationId="{51EC1371-923A-3C21-9583-F1C7098B75ED}"/>
          </ac:spMkLst>
        </pc:spChg>
        <pc:spChg chg="mod">
          <ac:chgData name="Peerada Tarasub" userId="ea11e693-c6d9-4ddd-8fda-45fda4343ee5" providerId="ADAL" clId="{4CE4FC8F-1748-47C5-8260-1D11D831F619}" dt="2023-04-03T19:04:00.786" v="5477" actId="20577"/>
          <ac:spMkLst>
            <pc:docMk/>
            <pc:sldMk cId="3201397405" sldId="301"/>
            <ac:spMk id="12" creationId="{12E43D05-AC40-0523-4210-F26B6471676A}"/>
          </ac:spMkLst>
        </pc:spChg>
        <pc:spChg chg="add del mod">
          <ac:chgData name="Peerada Tarasub" userId="ea11e693-c6d9-4ddd-8fda-45fda4343ee5" providerId="ADAL" clId="{4CE4FC8F-1748-47C5-8260-1D11D831F619}" dt="2023-04-03T19:58:24.112" v="5786" actId="478"/>
          <ac:spMkLst>
            <pc:docMk/>
            <pc:sldMk cId="3201397405" sldId="301"/>
            <ac:spMk id="13" creationId="{ACC637C9-5928-A0DA-8C85-A16C54B0B4D8}"/>
          </ac:spMkLst>
        </pc:spChg>
        <pc:grpChg chg="del">
          <ac:chgData name="Peerada Tarasub" userId="ea11e693-c6d9-4ddd-8fda-45fda4343ee5" providerId="ADAL" clId="{4CE4FC8F-1748-47C5-8260-1D11D831F619}" dt="2023-04-03T17:28:00.713" v="4737" actId="478"/>
          <ac:grpSpMkLst>
            <pc:docMk/>
            <pc:sldMk cId="3201397405" sldId="301"/>
            <ac:grpSpMk id="7" creationId="{28FE9E98-0212-69C8-E21B-8DA7FD429FF1}"/>
          </ac:grpSpMkLst>
        </pc:grpChg>
        <pc:grpChg chg="add mod">
          <ac:chgData name="Peerada Tarasub" userId="ea11e693-c6d9-4ddd-8fda-45fda4343ee5" providerId="ADAL" clId="{4CE4FC8F-1748-47C5-8260-1D11D831F619}" dt="2023-04-03T18:03:30.864" v="4780"/>
          <ac:grpSpMkLst>
            <pc:docMk/>
            <pc:sldMk cId="3201397405" sldId="301"/>
            <ac:grpSpMk id="10" creationId="{FBAADC3C-C1A1-9D30-FD4C-48C15D008224}"/>
          </ac:grpSpMkLst>
        </pc:grpChg>
        <pc:picChg chg="add del mod">
          <ac:chgData name="Peerada Tarasub" userId="ea11e693-c6d9-4ddd-8fda-45fda4343ee5" providerId="ADAL" clId="{4CE4FC8F-1748-47C5-8260-1D11D831F619}" dt="2023-04-03T18:04:16.614" v="4789" actId="478"/>
          <ac:picMkLst>
            <pc:docMk/>
            <pc:sldMk cId="3201397405" sldId="301"/>
            <ac:picMk id="2" creationId="{83ED0DAD-EC46-F7BE-1B77-9441F814DE2A}"/>
          </ac:picMkLst>
        </pc:picChg>
        <pc:picChg chg="mod">
          <ac:chgData name="Peerada Tarasub" userId="ea11e693-c6d9-4ddd-8fda-45fda4343ee5" providerId="ADAL" clId="{4CE4FC8F-1748-47C5-8260-1D11D831F619}" dt="2023-04-03T21:50:28.871" v="6605" actId="1076"/>
          <ac:picMkLst>
            <pc:docMk/>
            <pc:sldMk cId="3201397405" sldId="301"/>
            <ac:picMk id="8" creationId="{3CDA514D-53DC-A580-7314-07B2F3DD920A}"/>
          </ac:picMkLst>
        </pc:picChg>
        <pc:picChg chg="add del mod modCrop">
          <ac:chgData name="Peerada Tarasub" userId="ea11e693-c6d9-4ddd-8fda-45fda4343ee5" providerId="ADAL" clId="{4CE4FC8F-1748-47C5-8260-1D11D831F619}" dt="2023-04-03T22:30:49.015" v="6980" actId="478"/>
          <ac:picMkLst>
            <pc:docMk/>
            <pc:sldMk cId="3201397405" sldId="301"/>
            <ac:picMk id="15" creationId="{9853C8F2-773E-3600-F4BB-20DE0F9C6591}"/>
          </ac:picMkLst>
        </pc:picChg>
        <pc:picChg chg="add del mod modCrop">
          <ac:chgData name="Peerada Tarasub" userId="ea11e693-c6d9-4ddd-8fda-45fda4343ee5" providerId="ADAL" clId="{4CE4FC8F-1748-47C5-8260-1D11D831F619}" dt="2023-04-04T01:52:13.551" v="7210" actId="478"/>
          <ac:picMkLst>
            <pc:docMk/>
            <pc:sldMk cId="3201397405" sldId="301"/>
            <ac:picMk id="17" creationId="{63877B82-B48D-D218-4131-DB52B941D13F}"/>
          </ac:picMkLst>
        </pc:picChg>
        <pc:picChg chg="add mod">
          <ac:chgData name="Peerada Tarasub" userId="ea11e693-c6d9-4ddd-8fda-45fda4343ee5" providerId="ADAL" clId="{4CE4FC8F-1748-47C5-8260-1D11D831F619}" dt="2023-04-03T18:04:22.725" v="4793" actId="14100"/>
          <ac:picMkLst>
            <pc:docMk/>
            <pc:sldMk cId="3201397405" sldId="301"/>
            <ac:picMk id="16386" creationId="{1029A405-8A96-A798-F953-A0C20F87445B}"/>
          </ac:picMkLst>
        </pc:picChg>
      </pc:sldChg>
      <pc:sldChg chg="addSp delSp modSp new mod">
        <pc:chgData name="Peerada Tarasub" userId="ea11e693-c6d9-4ddd-8fda-45fda4343ee5" providerId="ADAL" clId="{4CE4FC8F-1748-47C5-8260-1D11D831F619}" dt="2023-04-03T18:41:47.151" v="5295" actId="1076"/>
        <pc:sldMkLst>
          <pc:docMk/>
          <pc:sldMk cId="2302621000" sldId="302"/>
        </pc:sldMkLst>
        <pc:spChg chg="mod">
          <ac:chgData name="Peerada Tarasub" userId="ea11e693-c6d9-4ddd-8fda-45fda4343ee5" providerId="ADAL" clId="{4CE4FC8F-1748-47C5-8260-1D11D831F619}" dt="2023-04-03T18:16:02.560" v="4890" actId="27636"/>
          <ac:spMkLst>
            <pc:docMk/>
            <pc:sldMk cId="2302621000" sldId="302"/>
            <ac:spMk id="2" creationId="{D8EB964F-A045-2158-88CE-D15D98F1FD67}"/>
          </ac:spMkLst>
        </pc:spChg>
        <pc:spChg chg="del">
          <ac:chgData name="Peerada Tarasub" userId="ea11e693-c6d9-4ddd-8fda-45fda4343ee5" providerId="ADAL" clId="{4CE4FC8F-1748-47C5-8260-1D11D831F619}" dt="2023-04-03T18:16:21.666" v="4893" actId="478"/>
          <ac:spMkLst>
            <pc:docMk/>
            <pc:sldMk cId="2302621000" sldId="302"/>
            <ac:spMk id="3" creationId="{839C17A5-809D-40D7-0EBA-63EE04B24AFD}"/>
          </ac:spMkLst>
        </pc:spChg>
        <pc:spChg chg="add mod">
          <ac:chgData name="Peerada Tarasub" userId="ea11e693-c6d9-4ddd-8fda-45fda4343ee5" providerId="ADAL" clId="{4CE4FC8F-1748-47C5-8260-1D11D831F619}" dt="2023-04-03T18:22:13.653" v="4910" actId="20577"/>
          <ac:spMkLst>
            <pc:docMk/>
            <pc:sldMk cId="2302621000" sldId="302"/>
            <ac:spMk id="5" creationId="{3BC0BB1D-5DA4-8A2A-1CF9-131F166A6197}"/>
          </ac:spMkLst>
        </pc:spChg>
        <pc:spChg chg="mod">
          <ac:chgData name="Peerada Tarasub" userId="ea11e693-c6d9-4ddd-8fda-45fda4343ee5" providerId="ADAL" clId="{4CE4FC8F-1748-47C5-8260-1D11D831F619}" dt="2023-04-03T18:17:06.089" v="4894"/>
          <ac:spMkLst>
            <pc:docMk/>
            <pc:sldMk cId="2302621000" sldId="302"/>
            <ac:spMk id="7" creationId="{318CB929-5939-AB16-DE04-34CE7FF0ED41}"/>
          </ac:spMkLst>
        </pc:spChg>
        <pc:spChg chg="mod">
          <ac:chgData name="Peerada Tarasub" userId="ea11e693-c6d9-4ddd-8fda-45fda4343ee5" providerId="ADAL" clId="{4CE4FC8F-1748-47C5-8260-1D11D831F619}" dt="2023-04-03T18:17:06.089" v="4894"/>
          <ac:spMkLst>
            <pc:docMk/>
            <pc:sldMk cId="2302621000" sldId="302"/>
            <ac:spMk id="8" creationId="{D4C4187C-C882-43FE-FBC6-EBC5472D06C9}"/>
          </ac:spMkLst>
        </pc:spChg>
        <pc:spChg chg="add mod">
          <ac:chgData name="Peerada Tarasub" userId="ea11e693-c6d9-4ddd-8fda-45fda4343ee5" providerId="ADAL" clId="{4CE4FC8F-1748-47C5-8260-1D11D831F619}" dt="2023-04-03T18:30:52.150" v="4989" actId="20577"/>
          <ac:spMkLst>
            <pc:docMk/>
            <pc:sldMk cId="2302621000" sldId="302"/>
            <ac:spMk id="13" creationId="{3AB52B51-00BE-0651-C343-9359264BD341}"/>
          </ac:spMkLst>
        </pc:spChg>
        <pc:spChg chg="add mod">
          <ac:chgData name="Peerada Tarasub" userId="ea11e693-c6d9-4ddd-8fda-45fda4343ee5" providerId="ADAL" clId="{4CE4FC8F-1748-47C5-8260-1D11D831F619}" dt="2023-04-03T18:33:49.961" v="5031" actId="1076"/>
          <ac:spMkLst>
            <pc:docMk/>
            <pc:sldMk cId="2302621000" sldId="302"/>
            <ac:spMk id="14" creationId="{2518A485-58F6-F3F2-13B3-E5DAD931A0FB}"/>
          </ac:spMkLst>
        </pc:spChg>
        <pc:spChg chg="mod topLvl">
          <ac:chgData name="Peerada Tarasub" userId="ea11e693-c6d9-4ddd-8fda-45fda4343ee5" providerId="ADAL" clId="{4CE4FC8F-1748-47C5-8260-1D11D831F619}" dt="2023-04-03T18:33:33.596" v="5022" actId="14100"/>
          <ac:spMkLst>
            <pc:docMk/>
            <pc:sldMk cId="2302621000" sldId="302"/>
            <ac:spMk id="16" creationId="{A27625A5-0F7A-4B19-E162-CC048DC4B837}"/>
          </ac:spMkLst>
        </pc:spChg>
        <pc:spChg chg="add del mod topLvl">
          <ac:chgData name="Peerada Tarasub" userId="ea11e693-c6d9-4ddd-8fda-45fda4343ee5" providerId="ADAL" clId="{4CE4FC8F-1748-47C5-8260-1D11D831F619}" dt="2023-04-03T18:35:10.659" v="5045" actId="478"/>
          <ac:spMkLst>
            <pc:docMk/>
            <pc:sldMk cId="2302621000" sldId="302"/>
            <ac:spMk id="19" creationId="{1A5040B0-F4E2-DE2E-2A6E-A8DFD1269A58}"/>
          </ac:spMkLst>
        </pc:spChg>
        <pc:spChg chg="add del mod topLvl">
          <ac:chgData name="Peerada Tarasub" userId="ea11e693-c6d9-4ddd-8fda-45fda4343ee5" providerId="ADAL" clId="{4CE4FC8F-1748-47C5-8260-1D11D831F619}" dt="2023-04-03T18:35:10.659" v="5045" actId="478"/>
          <ac:spMkLst>
            <pc:docMk/>
            <pc:sldMk cId="2302621000" sldId="302"/>
            <ac:spMk id="20" creationId="{2E105BFA-C87F-856D-69F3-367B3256FD4C}"/>
          </ac:spMkLst>
        </pc:spChg>
        <pc:spChg chg="mod topLvl">
          <ac:chgData name="Peerada Tarasub" userId="ea11e693-c6d9-4ddd-8fda-45fda4343ee5" providerId="ADAL" clId="{4CE4FC8F-1748-47C5-8260-1D11D831F619}" dt="2023-04-03T18:37:43.846" v="5131" actId="1035"/>
          <ac:spMkLst>
            <pc:docMk/>
            <pc:sldMk cId="2302621000" sldId="302"/>
            <ac:spMk id="21" creationId="{80159775-3100-7279-1B7C-8C37C61BB8E0}"/>
          </ac:spMkLst>
        </pc:spChg>
        <pc:spChg chg="del mod topLvl">
          <ac:chgData name="Peerada Tarasub" userId="ea11e693-c6d9-4ddd-8fda-45fda4343ee5" providerId="ADAL" clId="{4CE4FC8F-1748-47C5-8260-1D11D831F619}" dt="2023-04-03T18:35:08.080" v="5044" actId="478"/>
          <ac:spMkLst>
            <pc:docMk/>
            <pc:sldMk cId="2302621000" sldId="302"/>
            <ac:spMk id="22" creationId="{ADC404FE-4B54-595A-1670-7112D954B371}"/>
          </ac:spMkLst>
        </pc:spChg>
        <pc:spChg chg="mod">
          <ac:chgData name="Peerada Tarasub" userId="ea11e693-c6d9-4ddd-8fda-45fda4343ee5" providerId="ADAL" clId="{4CE4FC8F-1748-47C5-8260-1D11D831F619}" dt="2023-04-03T18:35:20.937" v="5046" actId="404"/>
          <ac:spMkLst>
            <pc:docMk/>
            <pc:sldMk cId="2302621000" sldId="302"/>
            <ac:spMk id="23" creationId="{FC255002-64E6-55E7-C5B7-86580F6AB299}"/>
          </ac:spMkLst>
        </pc:spChg>
        <pc:spChg chg="mod">
          <ac:chgData name="Peerada Tarasub" userId="ea11e693-c6d9-4ddd-8fda-45fda4343ee5" providerId="ADAL" clId="{4CE4FC8F-1748-47C5-8260-1D11D831F619}" dt="2023-04-03T18:35:20.937" v="5046" actId="404"/>
          <ac:spMkLst>
            <pc:docMk/>
            <pc:sldMk cId="2302621000" sldId="302"/>
            <ac:spMk id="24" creationId="{27F3BD73-AFC7-48F2-6719-2DB27BAAB617}"/>
          </ac:spMkLst>
        </pc:spChg>
        <pc:spChg chg="del mod">
          <ac:chgData name="Peerada Tarasub" userId="ea11e693-c6d9-4ddd-8fda-45fda4343ee5" providerId="ADAL" clId="{4CE4FC8F-1748-47C5-8260-1D11D831F619}" dt="2023-04-03T18:32:44.024" v="5004" actId="478"/>
          <ac:spMkLst>
            <pc:docMk/>
            <pc:sldMk cId="2302621000" sldId="302"/>
            <ac:spMk id="25" creationId="{D355C502-DCF0-EE76-A285-2AFC7ED5B10A}"/>
          </ac:spMkLst>
        </pc:spChg>
        <pc:spChg chg="del mod">
          <ac:chgData name="Peerada Tarasub" userId="ea11e693-c6d9-4ddd-8fda-45fda4343ee5" providerId="ADAL" clId="{4CE4FC8F-1748-47C5-8260-1D11D831F619}" dt="2023-04-03T18:32:44.024" v="5004" actId="478"/>
          <ac:spMkLst>
            <pc:docMk/>
            <pc:sldMk cId="2302621000" sldId="302"/>
            <ac:spMk id="26" creationId="{279EFB21-4AC4-B4A6-21DA-0FD2BA7BDC19}"/>
          </ac:spMkLst>
        </pc:spChg>
        <pc:spChg chg="add del mod">
          <ac:chgData name="Peerada Tarasub" userId="ea11e693-c6d9-4ddd-8fda-45fda4343ee5" providerId="ADAL" clId="{4CE4FC8F-1748-47C5-8260-1D11D831F619}" dt="2023-04-03T18:32:11.187" v="4993" actId="478"/>
          <ac:spMkLst>
            <pc:docMk/>
            <pc:sldMk cId="2302621000" sldId="302"/>
            <ac:spMk id="27" creationId="{D32A736A-E8C1-E282-8540-9B594C7AB7E3}"/>
          </ac:spMkLst>
        </pc:spChg>
        <pc:spChg chg="add mod">
          <ac:chgData name="Peerada Tarasub" userId="ea11e693-c6d9-4ddd-8fda-45fda4343ee5" providerId="ADAL" clId="{4CE4FC8F-1748-47C5-8260-1D11D831F619}" dt="2023-04-03T18:37:43.846" v="5131" actId="1035"/>
          <ac:spMkLst>
            <pc:docMk/>
            <pc:sldMk cId="2302621000" sldId="302"/>
            <ac:spMk id="28" creationId="{3B9DCEE7-C069-E402-913D-1ACCF04A1B1B}"/>
          </ac:spMkLst>
        </pc:spChg>
        <pc:spChg chg="add mod">
          <ac:chgData name="Peerada Tarasub" userId="ea11e693-c6d9-4ddd-8fda-45fda4343ee5" providerId="ADAL" clId="{4CE4FC8F-1748-47C5-8260-1D11D831F619}" dt="2023-04-03T18:37:43.846" v="5131" actId="1035"/>
          <ac:spMkLst>
            <pc:docMk/>
            <pc:sldMk cId="2302621000" sldId="302"/>
            <ac:spMk id="29" creationId="{F0C9DF53-309A-EEF6-5F71-6F532F732A6A}"/>
          </ac:spMkLst>
        </pc:spChg>
        <pc:spChg chg="add mod">
          <ac:chgData name="Peerada Tarasub" userId="ea11e693-c6d9-4ddd-8fda-45fda4343ee5" providerId="ADAL" clId="{4CE4FC8F-1748-47C5-8260-1D11D831F619}" dt="2023-04-03T18:33:52.589" v="5032" actId="14100"/>
          <ac:spMkLst>
            <pc:docMk/>
            <pc:sldMk cId="2302621000" sldId="302"/>
            <ac:spMk id="30" creationId="{A8B7C77D-30CE-4545-7A57-5DF456AF0880}"/>
          </ac:spMkLst>
        </pc:spChg>
        <pc:spChg chg="add mod">
          <ac:chgData name="Peerada Tarasub" userId="ea11e693-c6d9-4ddd-8fda-45fda4343ee5" providerId="ADAL" clId="{4CE4FC8F-1748-47C5-8260-1D11D831F619}" dt="2023-04-03T18:37:43.846" v="5131" actId="1035"/>
          <ac:spMkLst>
            <pc:docMk/>
            <pc:sldMk cId="2302621000" sldId="302"/>
            <ac:spMk id="31" creationId="{24BE9564-C17A-D19F-E351-68A0AB2F0A31}"/>
          </ac:spMkLst>
        </pc:spChg>
        <pc:spChg chg="add mod">
          <ac:chgData name="Peerada Tarasub" userId="ea11e693-c6d9-4ddd-8fda-45fda4343ee5" providerId="ADAL" clId="{4CE4FC8F-1748-47C5-8260-1D11D831F619}" dt="2023-04-03T18:37:43.846" v="5131" actId="1035"/>
          <ac:spMkLst>
            <pc:docMk/>
            <pc:sldMk cId="2302621000" sldId="302"/>
            <ac:spMk id="32" creationId="{EAE83354-CB25-C3CF-5B75-8C5A05D46017}"/>
          </ac:spMkLst>
        </pc:spChg>
        <pc:spChg chg="add mod">
          <ac:chgData name="Peerada Tarasub" userId="ea11e693-c6d9-4ddd-8fda-45fda4343ee5" providerId="ADAL" clId="{4CE4FC8F-1748-47C5-8260-1D11D831F619}" dt="2023-04-03T18:37:43.846" v="5131" actId="1035"/>
          <ac:spMkLst>
            <pc:docMk/>
            <pc:sldMk cId="2302621000" sldId="302"/>
            <ac:spMk id="33" creationId="{8F2E0442-8063-A156-1CA6-EA9F90460A84}"/>
          </ac:spMkLst>
        </pc:spChg>
        <pc:spChg chg="add mod">
          <ac:chgData name="Peerada Tarasub" userId="ea11e693-c6d9-4ddd-8fda-45fda4343ee5" providerId="ADAL" clId="{4CE4FC8F-1748-47C5-8260-1D11D831F619}" dt="2023-04-03T18:40:59.773" v="5285" actId="1036"/>
          <ac:spMkLst>
            <pc:docMk/>
            <pc:sldMk cId="2302621000" sldId="302"/>
            <ac:spMk id="34" creationId="{8DCA08F2-537A-5AA9-D2C9-C31FAA600E22}"/>
          </ac:spMkLst>
        </pc:spChg>
        <pc:spChg chg="add mod">
          <ac:chgData name="Peerada Tarasub" userId="ea11e693-c6d9-4ddd-8fda-45fda4343ee5" providerId="ADAL" clId="{4CE4FC8F-1748-47C5-8260-1D11D831F619}" dt="2023-04-03T18:40:59.773" v="5285" actId="1036"/>
          <ac:spMkLst>
            <pc:docMk/>
            <pc:sldMk cId="2302621000" sldId="302"/>
            <ac:spMk id="35" creationId="{A27861FA-E820-F61D-3621-8AD6F8E82263}"/>
          </ac:spMkLst>
        </pc:spChg>
        <pc:spChg chg="add mod">
          <ac:chgData name="Peerada Tarasub" userId="ea11e693-c6d9-4ddd-8fda-45fda4343ee5" providerId="ADAL" clId="{4CE4FC8F-1748-47C5-8260-1D11D831F619}" dt="2023-04-03T18:40:59.773" v="5285" actId="1036"/>
          <ac:spMkLst>
            <pc:docMk/>
            <pc:sldMk cId="2302621000" sldId="302"/>
            <ac:spMk id="36" creationId="{CAEDDD61-A547-CCEB-FBAB-AF96C40DFD47}"/>
          </ac:spMkLst>
        </pc:spChg>
        <pc:spChg chg="add mod">
          <ac:chgData name="Peerada Tarasub" userId="ea11e693-c6d9-4ddd-8fda-45fda4343ee5" providerId="ADAL" clId="{4CE4FC8F-1748-47C5-8260-1D11D831F619}" dt="2023-04-03T18:41:47.151" v="5295" actId="1076"/>
          <ac:spMkLst>
            <pc:docMk/>
            <pc:sldMk cId="2302621000" sldId="302"/>
            <ac:spMk id="37" creationId="{08470062-C410-B201-A6EA-58A13DAD9DB9}"/>
          </ac:spMkLst>
        </pc:spChg>
        <pc:spChg chg="add mod">
          <ac:chgData name="Peerada Tarasub" userId="ea11e693-c6d9-4ddd-8fda-45fda4343ee5" providerId="ADAL" clId="{4CE4FC8F-1748-47C5-8260-1D11D831F619}" dt="2023-04-03T18:41:39.701" v="5293" actId="14100"/>
          <ac:spMkLst>
            <pc:docMk/>
            <pc:sldMk cId="2302621000" sldId="302"/>
            <ac:spMk id="38" creationId="{A1EB49AE-9B5F-5669-A91C-10735E39CA1E}"/>
          </ac:spMkLst>
        </pc:spChg>
        <pc:grpChg chg="add mod">
          <ac:chgData name="Peerada Tarasub" userId="ea11e693-c6d9-4ddd-8fda-45fda4343ee5" providerId="ADAL" clId="{4CE4FC8F-1748-47C5-8260-1D11D831F619}" dt="2023-04-03T18:17:06.089" v="4894"/>
          <ac:grpSpMkLst>
            <pc:docMk/>
            <pc:sldMk cId="2302621000" sldId="302"/>
            <ac:grpSpMk id="6" creationId="{88417C6C-E7EC-3B95-DC59-7492DEB8248C}"/>
          </ac:grpSpMkLst>
        </pc:grpChg>
        <pc:grpChg chg="add del mod">
          <ac:chgData name="Peerada Tarasub" userId="ea11e693-c6d9-4ddd-8fda-45fda4343ee5" providerId="ADAL" clId="{4CE4FC8F-1748-47C5-8260-1D11D831F619}" dt="2023-04-03T18:33:11.360" v="5016" actId="165"/>
          <ac:grpSpMkLst>
            <pc:docMk/>
            <pc:sldMk cId="2302621000" sldId="302"/>
            <ac:grpSpMk id="15" creationId="{F25F8C7E-DD4D-CC11-E376-5E705CE3B130}"/>
          </ac:grpSpMkLst>
        </pc:grpChg>
        <pc:grpChg chg="del mod topLvl">
          <ac:chgData name="Peerada Tarasub" userId="ea11e693-c6d9-4ddd-8fda-45fda4343ee5" providerId="ADAL" clId="{4CE4FC8F-1748-47C5-8260-1D11D831F619}" dt="2023-04-03T18:35:05.991" v="5043" actId="165"/>
          <ac:grpSpMkLst>
            <pc:docMk/>
            <pc:sldMk cId="2302621000" sldId="302"/>
            <ac:grpSpMk id="17" creationId="{ABF0B36B-4E82-4267-D72B-08D8A95BD68D}"/>
          </ac:grpSpMkLst>
        </pc:grpChg>
        <pc:grpChg chg="mod topLvl">
          <ac:chgData name="Peerada Tarasub" userId="ea11e693-c6d9-4ddd-8fda-45fda4343ee5" providerId="ADAL" clId="{4CE4FC8F-1748-47C5-8260-1D11D831F619}" dt="2023-04-03T18:37:43.846" v="5131" actId="1035"/>
          <ac:grpSpMkLst>
            <pc:docMk/>
            <pc:sldMk cId="2302621000" sldId="302"/>
            <ac:grpSpMk id="18" creationId="{C2C61A02-E6A2-ECC9-8231-086FEED36547}"/>
          </ac:grpSpMkLst>
        </pc:grpChg>
        <pc:picChg chg="add mod modCrop">
          <ac:chgData name="Peerada Tarasub" userId="ea11e693-c6d9-4ddd-8fda-45fda4343ee5" providerId="ADAL" clId="{4CE4FC8F-1748-47C5-8260-1D11D831F619}" dt="2023-04-03T18:31:04.653" v="4990" actId="14100"/>
          <ac:picMkLst>
            <pc:docMk/>
            <pc:sldMk cId="2302621000" sldId="302"/>
            <ac:picMk id="10" creationId="{D49166C1-54A8-1CFD-400C-33D885CB7721}"/>
          </ac:picMkLst>
        </pc:picChg>
        <pc:picChg chg="add mod">
          <ac:chgData name="Peerada Tarasub" userId="ea11e693-c6d9-4ddd-8fda-45fda4343ee5" providerId="ADAL" clId="{4CE4FC8F-1748-47C5-8260-1D11D831F619}" dt="2023-04-03T18:31:05.935" v="4991" actId="1076"/>
          <ac:picMkLst>
            <pc:docMk/>
            <pc:sldMk cId="2302621000" sldId="302"/>
            <ac:picMk id="12" creationId="{9E0C2435-C100-7906-216F-405B45BCB872}"/>
          </ac:picMkLst>
        </pc:picChg>
      </pc:sldChg>
      <pc:sldChg chg="addSp delSp modSp add mod modNotesTx">
        <pc:chgData name="Peerada Tarasub" userId="ea11e693-c6d9-4ddd-8fda-45fda4343ee5" providerId="ADAL" clId="{4CE4FC8F-1748-47C5-8260-1D11D831F619}" dt="2023-04-03T22:51:40.194" v="7072" actId="20577"/>
        <pc:sldMkLst>
          <pc:docMk/>
          <pc:sldMk cId="1419851140" sldId="303"/>
        </pc:sldMkLst>
        <pc:spChg chg="mod">
          <ac:chgData name="Peerada Tarasub" userId="ea11e693-c6d9-4ddd-8fda-45fda4343ee5" providerId="ADAL" clId="{4CE4FC8F-1748-47C5-8260-1D11D831F619}" dt="2023-04-03T18:42:49.005" v="5313" actId="27636"/>
          <ac:spMkLst>
            <pc:docMk/>
            <pc:sldMk cId="1419851140" sldId="303"/>
            <ac:spMk id="5" creationId="{3BC0BB1D-5DA4-8A2A-1CF9-131F166A6197}"/>
          </ac:spMkLst>
        </pc:spChg>
        <pc:spChg chg="mod">
          <ac:chgData name="Peerada Tarasub" userId="ea11e693-c6d9-4ddd-8fda-45fda4343ee5" providerId="ADAL" clId="{4CE4FC8F-1748-47C5-8260-1D11D831F619}" dt="2023-04-03T19:03:50.661" v="5472" actId="20577"/>
          <ac:spMkLst>
            <pc:docMk/>
            <pc:sldMk cId="1419851140" sldId="303"/>
            <ac:spMk id="8" creationId="{D4C4187C-C882-43FE-FBC6-EBC5472D06C9}"/>
          </ac:spMkLst>
        </pc:spChg>
        <pc:spChg chg="mod">
          <ac:chgData name="Peerada Tarasub" userId="ea11e693-c6d9-4ddd-8fda-45fda4343ee5" providerId="ADAL" clId="{4CE4FC8F-1748-47C5-8260-1D11D831F619}" dt="2023-04-03T18:45:02.352" v="5366" actId="27636"/>
          <ac:spMkLst>
            <pc:docMk/>
            <pc:sldMk cId="1419851140" sldId="303"/>
            <ac:spMk id="14" creationId="{2518A485-58F6-F3F2-13B3-E5DAD931A0FB}"/>
          </ac:spMkLst>
        </pc:spChg>
        <pc:spChg chg="mod">
          <ac:chgData name="Peerada Tarasub" userId="ea11e693-c6d9-4ddd-8fda-45fda4343ee5" providerId="ADAL" clId="{4CE4FC8F-1748-47C5-8260-1D11D831F619}" dt="2023-04-03T18:44:28.866" v="5340" actId="20577"/>
          <ac:spMkLst>
            <pc:docMk/>
            <pc:sldMk cId="1419851140" sldId="303"/>
            <ac:spMk id="28" creationId="{3B9DCEE7-C069-E402-913D-1ACCF04A1B1B}"/>
          </ac:spMkLst>
        </pc:spChg>
        <pc:spChg chg="mod">
          <ac:chgData name="Peerada Tarasub" userId="ea11e693-c6d9-4ddd-8fda-45fda4343ee5" providerId="ADAL" clId="{4CE4FC8F-1748-47C5-8260-1D11D831F619}" dt="2023-04-03T18:44:30.245" v="5342" actId="20577"/>
          <ac:spMkLst>
            <pc:docMk/>
            <pc:sldMk cId="1419851140" sldId="303"/>
            <ac:spMk id="29" creationId="{F0C9DF53-309A-EEF6-5F71-6F532F732A6A}"/>
          </ac:spMkLst>
        </pc:spChg>
        <pc:spChg chg="mod">
          <ac:chgData name="Peerada Tarasub" userId="ea11e693-c6d9-4ddd-8fda-45fda4343ee5" providerId="ADAL" clId="{4CE4FC8F-1748-47C5-8260-1D11D831F619}" dt="2023-04-03T18:45:39.675" v="5394" actId="20577"/>
          <ac:spMkLst>
            <pc:docMk/>
            <pc:sldMk cId="1419851140" sldId="303"/>
            <ac:spMk id="35" creationId="{A27861FA-E820-F61D-3621-8AD6F8E82263}"/>
          </ac:spMkLst>
        </pc:spChg>
        <pc:spChg chg="mod">
          <ac:chgData name="Peerada Tarasub" userId="ea11e693-c6d9-4ddd-8fda-45fda4343ee5" providerId="ADAL" clId="{4CE4FC8F-1748-47C5-8260-1D11D831F619}" dt="2023-04-03T18:44:52.890" v="5343"/>
          <ac:spMkLst>
            <pc:docMk/>
            <pc:sldMk cId="1419851140" sldId="303"/>
            <ac:spMk id="36" creationId="{CAEDDD61-A547-CCEB-FBAB-AF96C40DFD47}"/>
          </ac:spMkLst>
        </pc:spChg>
        <pc:spChg chg="mod">
          <ac:chgData name="Peerada Tarasub" userId="ea11e693-c6d9-4ddd-8fda-45fda4343ee5" providerId="ADAL" clId="{4CE4FC8F-1748-47C5-8260-1D11D831F619}" dt="2023-04-03T18:44:01.431" v="5332" actId="14100"/>
          <ac:spMkLst>
            <pc:docMk/>
            <pc:sldMk cId="1419851140" sldId="303"/>
            <ac:spMk id="37" creationId="{08470062-C410-B201-A6EA-58A13DAD9DB9}"/>
          </ac:spMkLst>
        </pc:spChg>
        <pc:spChg chg="mod">
          <ac:chgData name="Peerada Tarasub" userId="ea11e693-c6d9-4ddd-8fda-45fda4343ee5" providerId="ADAL" clId="{4CE4FC8F-1748-47C5-8260-1D11D831F619}" dt="2023-04-03T18:44:14.135" v="5339" actId="14100"/>
          <ac:spMkLst>
            <pc:docMk/>
            <pc:sldMk cId="1419851140" sldId="303"/>
            <ac:spMk id="38" creationId="{A1EB49AE-9B5F-5669-A91C-10735E39CA1E}"/>
          </ac:spMkLst>
        </pc:spChg>
        <pc:picChg chg="add mod ord">
          <ac:chgData name="Peerada Tarasub" userId="ea11e693-c6d9-4ddd-8fda-45fda4343ee5" providerId="ADAL" clId="{4CE4FC8F-1748-47C5-8260-1D11D831F619}" dt="2023-04-03T18:43:28.274" v="5320" actId="14100"/>
          <ac:picMkLst>
            <pc:docMk/>
            <pc:sldMk cId="1419851140" sldId="303"/>
            <ac:picMk id="9" creationId="{62B929AF-0AC7-2A18-08C4-A7AEC0D273CE}"/>
          </ac:picMkLst>
        </pc:picChg>
        <pc:picChg chg="del">
          <ac:chgData name="Peerada Tarasub" userId="ea11e693-c6d9-4ddd-8fda-45fda4343ee5" providerId="ADAL" clId="{4CE4FC8F-1748-47C5-8260-1D11D831F619}" dt="2023-04-03T18:43:18.749" v="5314" actId="478"/>
          <ac:picMkLst>
            <pc:docMk/>
            <pc:sldMk cId="1419851140" sldId="303"/>
            <ac:picMk id="10" creationId="{D49166C1-54A8-1CFD-400C-33D885CB7721}"/>
          </ac:picMkLst>
        </pc:picChg>
        <pc:picChg chg="del">
          <ac:chgData name="Peerada Tarasub" userId="ea11e693-c6d9-4ddd-8fda-45fda4343ee5" providerId="ADAL" clId="{4CE4FC8F-1748-47C5-8260-1D11D831F619}" dt="2023-04-03T18:43:40.292" v="5321" actId="478"/>
          <ac:picMkLst>
            <pc:docMk/>
            <pc:sldMk cId="1419851140" sldId="303"/>
            <ac:picMk id="12" creationId="{9E0C2435-C100-7906-216F-405B45BCB872}"/>
          </ac:picMkLst>
        </pc:picChg>
        <pc:picChg chg="add mod ord">
          <ac:chgData name="Peerada Tarasub" userId="ea11e693-c6d9-4ddd-8fda-45fda4343ee5" providerId="ADAL" clId="{4CE4FC8F-1748-47C5-8260-1D11D831F619}" dt="2023-04-03T18:44:07.039" v="5334" actId="14100"/>
          <ac:picMkLst>
            <pc:docMk/>
            <pc:sldMk cId="1419851140" sldId="303"/>
            <ac:picMk id="15" creationId="{84375EAC-974C-7248-EA8B-89F510C0B898}"/>
          </ac:picMkLst>
        </pc:picChg>
      </pc:sldChg>
      <pc:sldChg chg="modSp new del mod">
        <pc:chgData name="Peerada Tarasub" userId="ea11e693-c6d9-4ddd-8fda-45fda4343ee5" providerId="ADAL" clId="{4CE4FC8F-1748-47C5-8260-1D11D831F619}" dt="2023-04-03T18:42:11.335" v="5296" actId="47"/>
        <pc:sldMkLst>
          <pc:docMk/>
          <pc:sldMk cId="3974076765" sldId="303"/>
        </pc:sldMkLst>
        <pc:spChg chg="mod">
          <ac:chgData name="Peerada Tarasub" userId="ea11e693-c6d9-4ddd-8fda-45fda4343ee5" providerId="ADAL" clId="{4CE4FC8F-1748-47C5-8260-1D11D831F619}" dt="2023-04-03T18:16:04.255" v="4892" actId="27636"/>
          <ac:spMkLst>
            <pc:docMk/>
            <pc:sldMk cId="3974076765" sldId="303"/>
            <ac:spMk id="2" creationId="{3D16B91B-8C96-6B39-C9F7-C6646D3763A0}"/>
          </ac:spMkLst>
        </pc:spChg>
      </pc:sldChg>
      <pc:sldChg chg="addSp delSp modSp add mod modNotesTx">
        <pc:chgData name="Peerada Tarasub" userId="ea11e693-c6d9-4ddd-8fda-45fda4343ee5" providerId="ADAL" clId="{4CE4FC8F-1748-47C5-8260-1D11D831F619}" dt="2023-04-03T22:51:43.706" v="7075" actId="20577"/>
        <pc:sldMkLst>
          <pc:docMk/>
          <pc:sldMk cId="3038632246" sldId="304"/>
        </pc:sldMkLst>
        <pc:spChg chg="mod">
          <ac:chgData name="Peerada Tarasub" userId="ea11e693-c6d9-4ddd-8fda-45fda4343ee5" providerId="ADAL" clId="{4CE4FC8F-1748-47C5-8260-1D11D831F619}" dt="2023-04-03T18:46:09.769" v="5414" actId="20577"/>
          <ac:spMkLst>
            <pc:docMk/>
            <pc:sldMk cId="3038632246" sldId="304"/>
            <ac:spMk id="5" creationId="{3BC0BB1D-5DA4-8A2A-1CF9-131F166A6197}"/>
          </ac:spMkLst>
        </pc:spChg>
        <pc:spChg chg="mod">
          <ac:chgData name="Peerada Tarasub" userId="ea11e693-c6d9-4ddd-8fda-45fda4343ee5" providerId="ADAL" clId="{4CE4FC8F-1748-47C5-8260-1D11D831F619}" dt="2023-04-03T19:03:53.908" v="5474" actId="20577"/>
          <ac:spMkLst>
            <pc:docMk/>
            <pc:sldMk cId="3038632246" sldId="304"/>
            <ac:spMk id="8" creationId="{D4C4187C-C882-43FE-FBC6-EBC5472D06C9}"/>
          </ac:spMkLst>
        </pc:spChg>
        <pc:spChg chg="add del mod">
          <ac:chgData name="Peerada Tarasub" userId="ea11e693-c6d9-4ddd-8fda-45fda4343ee5" providerId="ADAL" clId="{4CE4FC8F-1748-47C5-8260-1D11D831F619}" dt="2023-04-03T19:54:29.654" v="5737" actId="478"/>
          <ac:spMkLst>
            <pc:docMk/>
            <pc:sldMk cId="3038632246" sldId="304"/>
            <ac:spMk id="17" creationId="{119A3809-AD4B-D99D-2457-9B7680EDBA9B}"/>
          </ac:spMkLst>
        </pc:spChg>
        <pc:spChg chg="mod">
          <ac:chgData name="Peerada Tarasub" userId="ea11e693-c6d9-4ddd-8fda-45fda4343ee5" providerId="ADAL" clId="{4CE4FC8F-1748-47C5-8260-1D11D831F619}" dt="2023-04-03T19:55:22.547" v="5741" actId="20577"/>
          <ac:spMkLst>
            <pc:docMk/>
            <pc:sldMk cId="3038632246" sldId="304"/>
            <ac:spMk id="36" creationId="{CAEDDD61-A547-CCEB-FBAB-AF96C40DFD47}"/>
          </ac:spMkLst>
        </pc:spChg>
        <pc:spChg chg="mod">
          <ac:chgData name="Peerada Tarasub" userId="ea11e693-c6d9-4ddd-8fda-45fda4343ee5" providerId="ADAL" clId="{4CE4FC8F-1748-47C5-8260-1D11D831F619}" dt="2023-04-03T19:18:07.653" v="5731" actId="1076"/>
          <ac:spMkLst>
            <pc:docMk/>
            <pc:sldMk cId="3038632246" sldId="304"/>
            <ac:spMk id="37" creationId="{08470062-C410-B201-A6EA-58A13DAD9DB9}"/>
          </ac:spMkLst>
        </pc:spChg>
        <pc:spChg chg="mod">
          <ac:chgData name="Peerada Tarasub" userId="ea11e693-c6d9-4ddd-8fda-45fda4343ee5" providerId="ADAL" clId="{4CE4FC8F-1748-47C5-8260-1D11D831F619}" dt="2023-04-03T19:18:25.737" v="5734" actId="1035"/>
          <ac:spMkLst>
            <pc:docMk/>
            <pc:sldMk cId="3038632246" sldId="304"/>
            <ac:spMk id="38" creationId="{A1EB49AE-9B5F-5669-A91C-10735E39CA1E}"/>
          </ac:spMkLst>
        </pc:spChg>
        <pc:picChg chg="add del mod ord">
          <ac:chgData name="Peerada Tarasub" userId="ea11e693-c6d9-4ddd-8fda-45fda4343ee5" providerId="ADAL" clId="{4CE4FC8F-1748-47C5-8260-1D11D831F619}" dt="2023-04-03T19:16:02.932" v="5712" actId="478"/>
          <ac:picMkLst>
            <pc:docMk/>
            <pc:sldMk cId="3038632246" sldId="304"/>
            <ac:picMk id="9" creationId="{48FA6BE4-84B3-4BC9-A405-AB9B770BF595}"/>
          </ac:picMkLst>
        </pc:picChg>
        <pc:picChg chg="del">
          <ac:chgData name="Peerada Tarasub" userId="ea11e693-c6d9-4ddd-8fda-45fda4343ee5" providerId="ADAL" clId="{4CE4FC8F-1748-47C5-8260-1D11D831F619}" dt="2023-04-03T18:46:26.122" v="5415" actId="478"/>
          <ac:picMkLst>
            <pc:docMk/>
            <pc:sldMk cId="3038632246" sldId="304"/>
            <ac:picMk id="10" creationId="{D49166C1-54A8-1CFD-400C-33D885CB7721}"/>
          </ac:picMkLst>
        </pc:picChg>
        <pc:picChg chg="del">
          <ac:chgData name="Peerada Tarasub" userId="ea11e693-c6d9-4ddd-8fda-45fda4343ee5" providerId="ADAL" clId="{4CE4FC8F-1748-47C5-8260-1D11D831F619}" dt="2023-04-03T18:46:52.481" v="5425" actId="478"/>
          <ac:picMkLst>
            <pc:docMk/>
            <pc:sldMk cId="3038632246" sldId="304"/>
            <ac:picMk id="12" creationId="{9E0C2435-C100-7906-216F-405B45BCB872}"/>
          </ac:picMkLst>
        </pc:picChg>
        <pc:picChg chg="add del mod ord">
          <ac:chgData name="Peerada Tarasub" userId="ea11e693-c6d9-4ddd-8fda-45fda4343ee5" providerId="ADAL" clId="{4CE4FC8F-1748-47C5-8260-1D11D831F619}" dt="2023-04-03T19:16:04.616" v="5713" actId="478"/>
          <ac:picMkLst>
            <pc:docMk/>
            <pc:sldMk cId="3038632246" sldId="304"/>
            <ac:picMk id="15" creationId="{5ED248AA-7335-B62B-1E09-0A0EFE227763}"/>
          </ac:picMkLst>
        </pc:picChg>
        <pc:picChg chg="add mod ord">
          <ac:chgData name="Peerada Tarasub" userId="ea11e693-c6d9-4ddd-8fda-45fda4343ee5" providerId="ADAL" clId="{4CE4FC8F-1748-47C5-8260-1D11D831F619}" dt="2023-04-03T19:17:46.263" v="5730" actId="14100"/>
          <ac:picMkLst>
            <pc:docMk/>
            <pc:sldMk cId="3038632246" sldId="304"/>
            <ac:picMk id="20" creationId="{85DFAFF8-4955-605A-A9D0-ABC02E03B744}"/>
          </ac:picMkLst>
        </pc:picChg>
        <pc:picChg chg="add mod ord">
          <ac:chgData name="Peerada Tarasub" userId="ea11e693-c6d9-4ddd-8fda-45fda4343ee5" providerId="ADAL" clId="{4CE4FC8F-1748-47C5-8260-1D11D831F619}" dt="2023-04-03T19:17:29.714" v="5727" actId="1076"/>
          <ac:picMkLst>
            <pc:docMk/>
            <pc:sldMk cId="3038632246" sldId="304"/>
            <ac:picMk id="25" creationId="{9BE05BCA-FFC0-90F6-2A8C-008A6B3DC03A}"/>
          </ac:picMkLst>
        </pc:picChg>
      </pc:sldChg>
      <pc:sldChg chg="modSp add del mod">
        <pc:chgData name="Peerada Tarasub" userId="ea11e693-c6d9-4ddd-8fda-45fda4343ee5" providerId="ADAL" clId="{4CE4FC8F-1748-47C5-8260-1D11D831F619}" dt="2023-04-03T18:45:53.636" v="5403" actId="47"/>
        <pc:sldMkLst>
          <pc:docMk/>
          <pc:sldMk cId="3964582616" sldId="304"/>
        </pc:sldMkLst>
        <pc:spChg chg="mod">
          <ac:chgData name="Peerada Tarasub" userId="ea11e693-c6d9-4ddd-8fda-45fda4343ee5" providerId="ADAL" clId="{4CE4FC8F-1748-47C5-8260-1D11D831F619}" dt="2023-04-03T18:45:51.212" v="5402" actId="20577"/>
          <ac:spMkLst>
            <pc:docMk/>
            <pc:sldMk cId="3964582616" sldId="304"/>
            <ac:spMk id="5" creationId="{3BC0BB1D-5DA4-8A2A-1CF9-131F166A6197}"/>
          </ac:spMkLst>
        </pc:spChg>
        <pc:spChg chg="mod">
          <ac:chgData name="Peerada Tarasub" userId="ea11e693-c6d9-4ddd-8fda-45fda4343ee5" providerId="ADAL" clId="{4CE4FC8F-1748-47C5-8260-1D11D831F619}" dt="2023-04-03T18:45:49.566" v="5398" actId="20577"/>
          <ac:spMkLst>
            <pc:docMk/>
            <pc:sldMk cId="3964582616" sldId="304"/>
            <ac:spMk id="8" creationId="{D4C4187C-C882-43FE-FBC6-EBC5472D06C9}"/>
          </ac:spMkLst>
        </pc:spChg>
        <pc:grpChg chg="mod">
          <ac:chgData name="Peerada Tarasub" userId="ea11e693-c6d9-4ddd-8fda-45fda4343ee5" providerId="ADAL" clId="{4CE4FC8F-1748-47C5-8260-1D11D831F619}" dt="2023-04-03T18:45:47.979" v="5397" actId="1076"/>
          <ac:grpSpMkLst>
            <pc:docMk/>
            <pc:sldMk cId="3964582616" sldId="304"/>
            <ac:grpSpMk id="6" creationId="{88417C6C-E7EC-3B95-DC59-7492DEB8248C}"/>
          </ac:grpSpMkLst>
        </pc:grpChg>
      </pc:sldChg>
      <pc:sldChg chg="addSp delSp modSp add mod modNotesTx">
        <pc:chgData name="Peerada Tarasub" userId="ea11e693-c6d9-4ddd-8fda-45fda4343ee5" providerId="ADAL" clId="{4CE4FC8F-1748-47C5-8260-1D11D831F619}" dt="2023-04-03T22:51:47.058" v="7078" actId="20577"/>
        <pc:sldMkLst>
          <pc:docMk/>
          <pc:sldMk cId="1252956317" sldId="305"/>
        </pc:sldMkLst>
        <pc:spChg chg="add del mod">
          <ac:chgData name="Peerada Tarasub" userId="ea11e693-c6d9-4ddd-8fda-45fda4343ee5" providerId="ADAL" clId="{4CE4FC8F-1748-47C5-8260-1D11D831F619}" dt="2023-04-03T19:56:00.105" v="5742" actId="478"/>
          <ac:spMkLst>
            <pc:docMk/>
            <pc:sldMk cId="1252956317" sldId="305"/>
            <ac:spMk id="3" creationId="{660D0F24-9025-2FE8-CCE7-26D7BEDB82E5}"/>
          </ac:spMkLst>
        </pc:spChg>
        <pc:spChg chg="mod">
          <ac:chgData name="Peerada Tarasub" userId="ea11e693-c6d9-4ddd-8fda-45fda4343ee5" providerId="ADAL" clId="{4CE4FC8F-1748-47C5-8260-1D11D831F619}" dt="2023-04-03T18:49:16.695" v="5460" actId="20577"/>
          <ac:spMkLst>
            <pc:docMk/>
            <pc:sldMk cId="1252956317" sldId="305"/>
            <ac:spMk id="5" creationId="{3BC0BB1D-5DA4-8A2A-1CF9-131F166A6197}"/>
          </ac:spMkLst>
        </pc:spChg>
        <pc:spChg chg="mod">
          <ac:chgData name="Peerada Tarasub" userId="ea11e693-c6d9-4ddd-8fda-45fda4343ee5" providerId="ADAL" clId="{4CE4FC8F-1748-47C5-8260-1D11D831F619}" dt="2023-04-03T19:03:57.274" v="5476" actId="20577"/>
          <ac:spMkLst>
            <pc:docMk/>
            <pc:sldMk cId="1252956317" sldId="305"/>
            <ac:spMk id="8" creationId="{D4C4187C-C882-43FE-FBC6-EBC5472D06C9}"/>
          </ac:spMkLst>
        </pc:spChg>
        <pc:spChg chg="mod">
          <ac:chgData name="Peerada Tarasub" userId="ea11e693-c6d9-4ddd-8fda-45fda4343ee5" providerId="ADAL" clId="{4CE4FC8F-1748-47C5-8260-1D11D831F619}" dt="2023-04-03T19:57:20.925" v="5767" actId="20577"/>
          <ac:spMkLst>
            <pc:docMk/>
            <pc:sldMk cId="1252956317" sldId="305"/>
            <ac:spMk id="23" creationId="{FC255002-64E6-55E7-C5B7-86580F6AB299}"/>
          </ac:spMkLst>
        </pc:spChg>
        <pc:spChg chg="mod">
          <ac:chgData name="Peerada Tarasub" userId="ea11e693-c6d9-4ddd-8fda-45fda4343ee5" providerId="ADAL" clId="{4CE4FC8F-1748-47C5-8260-1D11D831F619}" dt="2023-04-03T19:57:22.981" v="5768" actId="20577"/>
          <ac:spMkLst>
            <pc:docMk/>
            <pc:sldMk cId="1252956317" sldId="305"/>
            <ac:spMk id="24" creationId="{27F3BD73-AFC7-48F2-6719-2DB27BAAB617}"/>
          </ac:spMkLst>
        </pc:spChg>
        <pc:spChg chg="mod">
          <ac:chgData name="Peerada Tarasub" userId="ea11e693-c6d9-4ddd-8fda-45fda4343ee5" providerId="ADAL" clId="{4CE4FC8F-1748-47C5-8260-1D11D831F619}" dt="2023-04-03T19:57:24.197" v="5769" actId="20577"/>
          <ac:spMkLst>
            <pc:docMk/>
            <pc:sldMk cId="1252956317" sldId="305"/>
            <ac:spMk id="28" creationId="{3B9DCEE7-C069-E402-913D-1ACCF04A1B1B}"/>
          </ac:spMkLst>
        </pc:spChg>
        <pc:spChg chg="mod">
          <ac:chgData name="Peerada Tarasub" userId="ea11e693-c6d9-4ddd-8fda-45fda4343ee5" providerId="ADAL" clId="{4CE4FC8F-1748-47C5-8260-1D11D831F619}" dt="2023-04-03T19:57:25.993" v="5771" actId="20577"/>
          <ac:spMkLst>
            <pc:docMk/>
            <pc:sldMk cId="1252956317" sldId="305"/>
            <ac:spMk id="29" creationId="{F0C9DF53-309A-EEF6-5F71-6F532F732A6A}"/>
          </ac:spMkLst>
        </pc:spChg>
        <pc:spChg chg="mod">
          <ac:chgData name="Peerada Tarasub" userId="ea11e693-c6d9-4ddd-8fda-45fda4343ee5" providerId="ADAL" clId="{4CE4FC8F-1748-47C5-8260-1D11D831F619}" dt="2023-04-03T19:58:13.164" v="5785" actId="20577"/>
          <ac:spMkLst>
            <pc:docMk/>
            <pc:sldMk cId="1252956317" sldId="305"/>
            <ac:spMk id="35" creationId="{A27861FA-E820-F61D-3621-8AD6F8E82263}"/>
          </ac:spMkLst>
        </pc:spChg>
        <pc:spChg chg="mod">
          <ac:chgData name="Peerada Tarasub" userId="ea11e693-c6d9-4ddd-8fda-45fda4343ee5" providerId="ADAL" clId="{4CE4FC8F-1748-47C5-8260-1D11D831F619}" dt="2023-04-03T19:57:30.471" v="5775" actId="20577"/>
          <ac:spMkLst>
            <pc:docMk/>
            <pc:sldMk cId="1252956317" sldId="305"/>
            <ac:spMk id="36" creationId="{CAEDDD61-A547-CCEB-FBAB-AF96C40DFD47}"/>
          </ac:spMkLst>
        </pc:spChg>
        <pc:spChg chg="mod">
          <ac:chgData name="Peerada Tarasub" userId="ea11e693-c6d9-4ddd-8fda-45fda4343ee5" providerId="ADAL" clId="{4CE4FC8F-1748-47C5-8260-1D11D831F619}" dt="2023-04-03T19:56:24.869" v="5753" actId="1035"/>
          <ac:spMkLst>
            <pc:docMk/>
            <pc:sldMk cId="1252956317" sldId="305"/>
            <ac:spMk id="37" creationId="{08470062-C410-B201-A6EA-58A13DAD9DB9}"/>
          </ac:spMkLst>
        </pc:spChg>
        <pc:spChg chg="mod">
          <ac:chgData name="Peerada Tarasub" userId="ea11e693-c6d9-4ddd-8fda-45fda4343ee5" providerId="ADAL" clId="{4CE4FC8F-1748-47C5-8260-1D11D831F619}" dt="2023-04-03T19:57:08.713" v="5765" actId="14100"/>
          <ac:spMkLst>
            <pc:docMk/>
            <pc:sldMk cId="1252956317" sldId="305"/>
            <ac:spMk id="38" creationId="{A1EB49AE-9B5F-5669-A91C-10735E39CA1E}"/>
          </ac:spMkLst>
        </pc:spChg>
        <pc:picChg chg="del">
          <ac:chgData name="Peerada Tarasub" userId="ea11e693-c6d9-4ddd-8fda-45fda4343ee5" providerId="ADAL" clId="{4CE4FC8F-1748-47C5-8260-1D11D831F619}" dt="2023-04-03T19:56:01.426" v="5743" actId="478"/>
          <ac:picMkLst>
            <pc:docMk/>
            <pc:sldMk cId="1252956317" sldId="305"/>
            <ac:picMk id="9" creationId="{48FA6BE4-84B3-4BC9-A405-AB9B770BF595}"/>
          </ac:picMkLst>
        </pc:picChg>
        <pc:picChg chg="add mod ord">
          <ac:chgData name="Peerada Tarasub" userId="ea11e693-c6d9-4ddd-8fda-45fda4343ee5" providerId="ADAL" clId="{4CE4FC8F-1748-47C5-8260-1D11D831F619}" dt="2023-04-03T19:56:10.399" v="5748" actId="14100"/>
          <ac:picMkLst>
            <pc:docMk/>
            <pc:sldMk cId="1252956317" sldId="305"/>
            <ac:picMk id="11" creationId="{305E2C75-4CED-0411-521D-E7BE195C7203}"/>
          </ac:picMkLst>
        </pc:picChg>
        <pc:picChg chg="del">
          <ac:chgData name="Peerada Tarasub" userId="ea11e693-c6d9-4ddd-8fda-45fda4343ee5" providerId="ADAL" clId="{4CE4FC8F-1748-47C5-8260-1D11D831F619}" dt="2023-04-03T19:56:42.619" v="5754" actId="478"/>
          <ac:picMkLst>
            <pc:docMk/>
            <pc:sldMk cId="1252956317" sldId="305"/>
            <ac:picMk id="15" creationId="{5ED248AA-7335-B62B-1E09-0A0EFE227763}"/>
          </ac:picMkLst>
        </pc:picChg>
        <pc:picChg chg="add mod ord">
          <ac:chgData name="Peerada Tarasub" userId="ea11e693-c6d9-4ddd-8fda-45fda4343ee5" providerId="ADAL" clId="{4CE4FC8F-1748-47C5-8260-1D11D831F619}" dt="2023-04-03T19:56:57.297" v="5760" actId="14100"/>
          <ac:picMkLst>
            <pc:docMk/>
            <pc:sldMk cId="1252956317" sldId="305"/>
            <ac:picMk id="17" creationId="{75224234-0B8D-6E56-1F26-BEA254797F70}"/>
          </ac:picMkLst>
        </pc:picChg>
      </pc:sldChg>
      <pc:sldChg chg="modSp mod modNotesTx">
        <pc:chgData name="Peerada Tarasub" userId="ea11e693-c6d9-4ddd-8fda-45fda4343ee5" providerId="ADAL" clId="{4CE4FC8F-1748-47C5-8260-1D11D831F619}" dt="2023-04-03T22:51:32.473" v="7066" actId="20577"/>
        <pc:sldMkLst>
          <pc:docMk/>
          <pc:sldMk cId="3819424288" sldId="307"/>
        </pc:sldMkLst>
        <pc:spChg chg="mod">
          <ac:chgData name="Peerada Tarasub" userId="ea11e693-c6d9-4ddd-8fda-45fda4343ee5" providerId="ADAL" clId="{4CE4FC8F-1748-47C5-8260-1D11D831F619}" dt="2023-04-03T20:00:46.442" v="5807" actId="1076"/>
          <ac:spMkLst>
            <pc:docMk/>
            <pc:sldMk cId="3819424288" sldId="307"/>
            <ac:spMk id="5" creationId="{19917195-26E4-AA50-413A-EA507C40D691}"/>
          </ac:spMkLst>
        </pc:spChg>
      </pc:sldChg>
      <pc:sldChg chg="modSp mod modNotesTx">
        <pc:chgData name="Peerada Tarasub" userId="ea11e693-c6d9-4ddd-8fda-45fda4343ee5" providerId="ADAL" clId="{4CE4FC8F-1748-47C5-8260-1D11D831F619}" dt="2023-04-03T22:51:35.806" v="7069" actId="20577"/>
        <pc:sldMkLst>
          <pc:docMk/>
          <pc:sldMk cId="770981323" sldId="308"/>
        </pc:sldMkLst>
        <pc:spChg chg="mod">
          <ac:chgData name="Peerada Tarasub" userId="ea11e693-c6d9-4ddd-8fda-45fda4343ee5" providerId="ADAL" clId="{4CE4FC8F-1748-47C5-8260-1D11D831F619}" dt="2023-04-03T19:03:40.523" v="5470" actId="20577"/>
          <ac:spMkLst>
            <pc:docMk/>
            <pc:sldMk cId="770981323" sldId="308"/>
            <ac:spMk id="8" creationId="{D4C4187C-C882-43FE-FBC6-EBC5472D06C9}"/>
          </ac:spMkLst>
        </pc:spChg>
      </pc:sldChg>
      <pc:sldChg chg="addSp delSp modSp add mod">
        <pc:chgData name="Peerada Tarasub" userId="ea11e693-c6d9-4ddd-8fda-45fda4343ee5" providerId="ADAL" clId="{4CE4FC8F-1748-47C5-8260-1D11D831F619}" dt="2023-04-03T22:02:45.430" v="6893" actId="207"/>
        <pc:sldMkLst>
          <pc:docMk/>
          <pc:sldMk cId="3706501039" sldId="309"/>
        </pc:sldMkLst>
        <pc:spChg chg="mod">
          <ac:chgData name="Peerada Tarasub" userId="ea11e693-c6d9-4ddd-8fda-45fda4343ee5" providerId="ADAL" clId="{4CE4FC8F-1748-47C5-8260-1D11D831F619}" dt="2023-04-03T19:04:26.961" v="5484" actId="20577"/>
          <ac:spMkLst>
            <pc:docMk/>
            <pc:sldMk cId="3706501039" sldId="309"/>
            <ac:spMk id="6" creationId="{7F4FFEBE-8BE6-1557-8341-5A62C642B5C4}"/>
          </ac:spMkLst>
        </pc:spChg>
        <pc:spChg chg="del">
          <ac:chgData name="Peerada Tarasub" userId="ea11e693-c6d9-4ddd-8fda-45fda4343ee5" providerId="ADAL" clId="{4CE4FC8F-1748-47C5-8260-1D11D831F619}" dt="2023-04-03T19:06:07.787" v="5499" actId="478"/>
          <ac:spMkLst>
            <pc:docMk/>
            <pc:sldMk cId="3706501039" sldId="309"/>
            <ac:spMk id="10" creationId="{ABA68CA7-7A96-A994-E0ED-CBD0F8E602DD}"/>
          </ac:spMkLst>
        </pc:spChg>
        <pc:spChg chg="del">
          <ac:chgData name="Peerada Tarasub" userId="ea11e693-c6d9-4ddd-8fda-45fda4343ee5" providerId="ADAL" clId="{4CE4FC8F-1748-47C5-8260-1D11D831F619}" dt="2023-04-03T19:06:07.787" v="5499" actId="478"/>
          <ac:spMkLst>
            <pc:docMk/>
            <pc:sldMk cId="3706501039" sldId="309"/>
            <ac:spMk id="13" creationId="{5EE2EDB2-E353-E25E-1E0D-3C1020751B63}"/>
          </ac:spMkLst>
        </pc:spChg>
        <pc:graphicFrameChg chg="add mod modGraphic">
          <ac:chgData name="Peerada Tarasub" userId="ea11e693-c6d9-4ddd-8fda-45fda4343ee5" providerId="ADAL" clId="{4CE4FC8F-1748-47C5-8260-1D11D831F619}" dt="2023-04-03T22:02:45.430" v="6893" actId="207"/>
          <ac:graphicFrameMkLst>
            <pc:docMk/>
            <pc:sldMk cId="3706501039" sldId="309"/>
            <ac:graphicFrameMk id="2" creationId="{8D6D416E-45EF-5794-F197-3D0E9AEFF69C}"/>
          </ac:graphicFrameMkLst>
        </pc:graphicFrameChg>
        <pc:graphicFrameChg chg="del mod modGraphic">
          <ac:chgData name="Peerada Tarasub" userId="ea11e693-c6d9-4ddd-8fda-45fda4343ee5" providerId="ADAL" clId="{4CE4FC8F-1748-47C5-8260-1D11D831F619}" dt="2023-04-03T21:57:37.202" v="6793" actId="478"/>
          <ac:graphicFrameMkLst>
            <pc:docMk/>
            <pc:sldMk cId="3706501039" sldId="309"/>
            <ac:graphicFrameMk id="8" creationId="{FF472F14-AA21-F398-C2B8-6456005D0944}"/>
          </ac:graphicFrameMkLst>
        </pc:graphicFrameChg>
      </pc:sldChg>
      <pc:sldChg chg="addSp delSp modSp add mod ord modNotesTx">
        <pc:chgData name="Peerada Tarasub" userId="ea11e693-c6d9-4ddd-8fda-45fda4343ee5" providerId="ADAL" clId="{4CE4FC8F-1748-47C5-8260-1D11D831F619}" dt="2023-04-03T22:59:41.180" v="7200" actId="14100"/>
        <pc:sldMkLst>
          <pc:docMk/>
          <pc:sldMk cId="1231978616" sldId="310"/>
        </pc:sldMkLst>
        <pc:spChg chg="add mod">
          <ac:chgData name="Peerada Tarasub" userId="ea11e693-c6d9-4ddd-8fda-45fda4343ee5" providerId="ADAL" clId="{4CE4FC8F-1748-47C5-8260-1D11D831F619}" dt="2023-04-03T20:33:29.559" v="6279" actId="14100"/>
          <ac:spMkLst>
            <pc:docMk/>
            <pc:sldMk cId="1231978616" sldId="310"/>
            <ac:spMk id="2" creationId="{A29661B2-D282-C800-22F3-904507C19AC5}"/>
          </ac:spMkLst>
        </pc:spChg>
        <pc:spChg chg="mod">
          <ac:chgData name="Peerada Tarasub" userId="ea11e693-c6d9-4ddd-8fda-45fda4343ee5" providerId="ADAL" clId="{4CE4FC8F-1748-47C5-8260-1D11D831F619}" dt="2023-04-03T22:57:18.345" v="7121" actId="20577"/>
          <ac:spMkLst>
            <pc:docMk/>
            <pc:sldMk cId="1231978616" sldId="310"/>
            <ac:spMk id="6" creationId="{7F4FFEBE-8BE6-1557-8341-5A62C642B5C4}"/>
          </ac:spMkLst>
        </pc:spChg>
        <pc:spChg chg="add del mod">
          <ac:chgData name="Peerada Tarasub" userId="ea11e693-c6d9-4ddd-8fda-45fda4343ee5" providerId="ADAL" clId="{4CE4FC8F-1748-47C5-8260-1D11D831F619}" dt="2023-04-03T20:37:36.540" v="6404" actId="478"/>
          <ac:spMkLst>
            <pc:docMk/>
            <pc:sldMk cId="1231978616" sldId="310"/>
            <ac:spMk id="9" creationId="{07D7DF9D-514F-83AF-1A06-B1929E65B233}"/>
          </ac:spMkLst>
        </pc:spChg>
        <pc:spChg chg="add mod">
          <ac:chgData name="Peerada Tarasub" userId="ea11e693-c6d9-4ddd-8fda-45fda4343ee5" providerId="ADAL" clId="{4CE4FC8F-1748-47C5-8260-1D11D831F619}" dt="2023-04-03T20:41:29.469" v="6588" actId="1035"/>
          <ac:spMkLst>
            <pc:docMk/>
            <pc:sldMk cId="1231978616" sldId="310"/>
            <ac:spMk id="14" creationId="{9E68D1BA-7143-22B8-0D85-AF2BC43470D8}"/>
          </ac:spMkLst>
        </pc:spChg>
        <pc:spChg chg="add mod">
          <ac:chgData name="Peerada Tarasub" userId="ea11e693-c6d9-4ddd-8fda-45fda4343ee5" providerId="ADAL" clId="{4CE4FC8F-1748-47C5-8260-1D11D831F619}" dt="2023-04-03T20:41:29.469" v="6588" actId="1035"/>
          <ac:spMkLst>
            <pc:docMk/>
            <pc:sldMk cId="1231978616" sldId="310"/>
            <ac:spMk id="15" creationId="{C4FC96C9-C59C-297B-B924-FD93F6D2354C}"/>
          </ac:spMkLst>
        </pc:spChg>
        <pc:spChg chg="add mod">
          <ac:chgData name="Peerada Tarasub" userId="ea11e693-c6d9-4ddd-8fda-45fda4343ee5" providerId="ADAL" clId="{4CE4FC8F-1748-47C5-8260-1D11D831F619}" dt="2023-04-03T22:59:41.180" v="7200" actId="14100"/>
          <ac:spMkLst>
            <pc:docMk/>
            <pc:sldMk cId="1231978616" sldId="310"/>
            <ac:spMk id="16" creationId="{CF85CBA9-04DE-A4C8-486D-EE27CCACA790}"/>
          </ac:spMkLst>
        </pc:spChg>
        <pc:spChg chg="add mod">
          <ac:chgData name="Peerada Tarasub" userId="ea11e693-c6d9-4ddd-8fda-45fda4343ee5" providerId="ADAL" clId="{4CE4FC8F-1748-47C5-8260-1D11D831F619}" dt="2023-04-03T22:59:16.970" v="7195" actId="1076"/>
          <ac:spMkLst>
            <pc:docMk/>
            <pc:sldMk cId="1231978616" sldId="310"/>
            <ac:spMk id="17" creationId="{1B229C14-4BFE-6DB5-6DF9-AD63D9D7EA5D}"/>
          </ac:spMkLst>
        </pc:spChg>
        <pc:spChg chg="add mod">
          <ac:chgData name="Peerada Tarasub" userId="ea11e693-c6d9-4ddd-8fda-45fda4343ee5" providerId="ADAL" clId="{4CE4FC8F-1748-47C5-8260-1D11D831F619}" dt="2023-04-03T20:41:29.469" v="6588" actId="1035"/>
          <ac:spMkLst>
            <pc:docMk/>
            <pc:sldMk cId="1231978616" sldId="310"/>
            <ac:spMk id="18" creationId="{5F12F4FD-709A-33A6-21F2-AE640CB08F86}"/>
          </ac:spMkLst>
        </pc:spChg>
        <pc:spChg chg="add mod">
          <ac:chgData name="Peerada Tarasub" userId="ea11e693-c6d9-4ddd-8fda-45fda4343ee5" providerId="ADAL" clId="{4CE4FC8F-1748-47C5-8260-1D11D831F619}" dt="2023-04-03T20:41:29.469" v="6588" actId="1035"/>
          <ac:spMkLst>
            <pc:docMk/>
            <pc:sldMk cId="1231978616" sldId="310"/>
            <ac:spMk id="19" creationId="{D0A0C778-8EA9-719C-22C2-B1245479E5C2}"/>
          </ac:spMkLst>
        </pc:spChg>
        <pc:spChg chg="add mod">
          <ac:chgData name="Peerada Tarasub" userId="ea11e693-c6d9-4ddd-8fda-45fda4343ee5" providerId="ADAL" clId="{4CE4FC8F-1748-47C5-8260-1D11D831F619}" dt="2023-04-03T22:59:23.878" v="7196" actId="1076"/>
          <ac:spMkLst>
            <pc:docMk/>
            <pc:sldMk cId="1231978616" sldId="310"/>
            <ac:spMk id="20" creationId="{03E70F53-C9E0-F6AD-DD1A-34DB7A3706B2}"/>
          </ac:spMkLst>
        </pc:spChg>
        <pc:graphicFrameChg chg="del">
          <ac:chgData name="Peerada Tarasub" userId="ea11e693-c6d9-4ddd-8fda-45fda4343ee5" providerId="ADAL" clId="{4CE4FC8F-1748-47C5-8260-1D11D831F619}" dt="2023-04-03T20:30:26.800" v="6059" actId="478"/>
          <ac:graphicFrameMkLst>
            <pc:docMk/>
            <pc:sldMk cId="1231978616" sldId="310"/>
            <ac:graphicFrameMk id="8" creationId="{FF472F14-AA21-F398-C2B8-6456005D0944}"/>
          </ac:graphicFrameMkLst>
        </pc:graphicFrameChg>
        <pc:graphicFrameChg chg="add mod modGraphic">
          <ac:chgData name="Peerada Tarasub" userId="ea11e693-c6d9-4ddd-8fda-45fda4343ee5" providerId="ADAL" clId="{4CE4FC8F-1748-47C5-8260-1D11D831F619}" dt="2023-04-03T20:41:29.469" v="6588" actId="1035"/>
          <ac:graphicFrameMkLst>
            <pc:docMk/>
            <pc:sldMk cId="1231978616" sldId="310"/>
            <ac:graphicFrameMk id="13" creationId="{5ADFE7C4-4059-6F20-5725-93E143BAD716}"/>
          </ac:graphicFrameMkLst>
        </pc:graphicFrameChg>
        <pc:graphicFrameChg chg="add mod modGraphic">
          <ac:chgData name="Peerada Tarasub" userId="ea11e693-c6d9-4ddd-8fda-45fda4343ee5" providerId="ADAL" clId="{4CE4FC8F-1748-47C5-8260-1D11D831F619}" dt="2023-04-03T22:59:36.960" v="7199" actId="20577"/>
          <ac:graphicFrameMkLst>
            <pc:docMk/>
            <pc:sldMk cId="1231978616" sldId="310"/>
            <ac:graphicFrameMk id="21" creationId="{1F07CADF-F0B5-3A96-7135-3505C2CE96D8}"/>
          </ac:graphicFrameMkLst>
        </pc:graphicFrameChg>
        <pc:picChg chg="add mod">
          <ac:chgData name="Peerada Tarasub" userId="ea11e693-c6d9-4ddd-8fda-45fda4343ee5" providerId="ADAL" clId="{4CE4FC8F-1748-47C5-8260-1D11D831F619}" dt="2023-04-03T20:41:29.469" v="6588" actId="1035"/>
          <ac:picMkLst>
            <pc:docMk/>
            <pc:sldMk cId="1231978616" sldId="310"/>
            <ac:picMk id="5" creationId="{07BAFF4B-2501-4261-D87A-C13A4E6FDB5B}"/>
          </ac:picMkLst>
        </pc:picChg>
        <pc:picChg chg="add del mod">
          <ac:chgData name="Peerada Tarasub" userId="ea11e693-c6d9-4ddd-8fda-45fda4343ee5" providerId="ADAL" clId="{4CE4FC8F-1748-47C5-8260-1D11D831F619}" dt="2023-04-03T22:58:34.054" v="7185" actId="478"/>
          <ac:picMkLst>
            <pc:docMk/>
            <pc:sldMk cId="1231978616" sldId="310"/>
            <ac:picMk id="11" creationId="{5C21E460-9168-C0F3-064B-9329A11FF2AB}"/>
          </ac:picMkLst>
        </pc:picChg>
        <pc:picChg chg="add del mod">
          <ac:chgData name="Peerada Tarasub" userId="ea11e693-c6d9-4ddd-8fda-45fda4343ee5" providerId="ADAL" clId="{4CE4FC8F-1748-47C5-8260-1D11D831F619}" dt="2023-04-03T20:34:50.468" v="6293"/>
          <ac:picMkLst>
            <pc:docMk/>
            <pc:sldMk cId="1231978616" sldId="310"/>
            <ac:picMk id="12" creationId="{16893A59-CF59-A16B-0241-9D762DD255EE}"/>
          </ac:picMkLst>
        </pc:picChg>
      </pc:sldChg>
      <pc:sldChg chg="delSp modSp add mod modNotesTx">
        <pc:chgData name="Peerada Tarasub" userId="ea11e693-c6d9-4ddd-8fda-45fda4343ee5" providerId="ADAL" clId="{4CE4FC8F-1748-47C5-8260-1D11D831F619}" dt="2023-04-03T22:51:22.547" v="7059" actId="20577"/>
        <pc:sldMkLst>
          <pc:docMk/>
          <pc:sldMk cId="3139046235" sldId="311"/>
        </pc:sldMkLst>
        <pc:spChg chg="mod">
          <ac:chgData name="Peerada Tarasub" userId="ea11e693-c6d9-4ddd-8fda-45fda4343ee5" providerId="ADAL" clId="{4CE4FC8F-1748-47C5-8260-1D11D831F619}" dt="2023-04-03T22:05:17.472" v="6911" actId="20577"/>
          <ac:spMkLst>
            <pc:docMk/>
            <pc:sldMk cId="3139046235" sldId="311"/>
            <ac:spMk id="3" creationId="{1F52797D-D254-C967-ED24-FE010F84B013}"/>
          </ac:spMkLst>
        </pc:spChg>
        <pc:spChg chg="mod">
          <ac:chgData name="Peerada Tarasub" userId="ea11e693-c6d9-4ddd-8fda-45fda4343ee5" providerId="ADAL" clId="{4CE4FC8F-1748-47C5-8260-1D11D831F619}" dt="2023-04-03T22:05:08.429" v="6906" actId="20577"/>
          <ac:spMkLst>
            <pc:docMk/>
            <pc:sldMk cId="3139046235" sldId="311"/>
            <ac:spMk id="8" creationId="{C6E1DB9F-519D-153D-B615-FDC0404E5643}"/>
          </ac:spMkLst>
        </pc:spChg>
        <pc:spChg chg="mod">
          <ac:chgData name="Peerada Tarasub" userId="ea11e693-c6d9-4ddd-8fda-45fda4343ee5" providerId="ADAL" clId="{4CE4FC8F-1748-47C5-8260-1D11D831F619}" dt="2023-04-03T22:05:02.843" v="6903" actId="20577"/>
          <ac:spMkLst>
            <pc:docMk/>
            <pc:sldMk cId="3139046235" sldId="311"/>
            <ac:spMk id="13" creationId="{B51A2F21-995B-3A4C-EC05-0410BDE88453}"/>
          </ac:spMkLst>
        </pc:spChg>
        <pc:grpChg chg="del">
          <ac:chgData name="Peerada Tarasub" userId="ea11e693-c6d9-4ddd-8fda-45fda4343ee5" providerId="ADAL" clId="{4CE4FC8F-1748-47C5-8260-1D11D831F619}" dt="2023-04-03T22:05:13.961" v="6907" actId="478"/>
          <ac:grpSpMkLst>
            <pc:docMk/>
            <pc:sldMk cId="3139046235" sldId="311"/>
            <ac:grpSpMk id="22" creationId="{23200F1D-9A31-694B-0B25-056C4B08FFA9}"/>
          </ac:grpSpMkLst>
        </pc:grpChg>
        <pc:picChg chg="del">
          <ac:chgData name="Peerada Tarasub" userId="ea11e693-c6d9-4ddd-8fda-45fda4343ee5" providerId="ADAL" clId="{4CE4FC8F-1748-47C5-8260-1D11D831F619}" dt="2023-04-03T22:05:19.554" v="6912" actId="478"/>
          <ac:picMkLst>
            <pc:docMk/>
            <pc:sldMk cId="3139046235" sldId="311"/>
            <ac:picMk id="7" creationId="{9DBE663E-C82F-8D11-DE7C-59CF81BE31E8}"/>
          </ac:picMkLst>
        </pc:picChg>
        <pc:picChg chg="del">
          <ac:chgData name="Peerada Tarasub" userId="ea11e693-c6d9-4ddd-8fda-45fda4343ee5" providerId="ADAL" clId="{4CE4FC8F-1748-47C5-8260-1D11D831F619}" dt="2023-04-03T22:05:13.961" v="6907" actId="478"/>
          <ac:picMkLst>
            <pc:docMk/>
            <pc:sldMk cId="3139046235" sldId="311"/>
            <ac:picMk id="11" creationId="{19F1AB72-8DB8-9CEF-50C3-E95EB66A9A39}"/>
          </ac:picMkLst>
        </pc:picChg>
      </pc:sldChg>
      <pc:sldChg chg="modSp mod modNotesTx">
        <pc:chgData name="Peerada Tarasub" userId="ea11e693-c6d9-4ddd-8fda-45fda4343ee5" providerId="ADAL" clId="{4CE4FC8F-1748-47C5-8260-1D11D831F619}" dt="2023-04-03T23:13:48.995" v="7209" actId="404"/>
        <pc:sldMkLst>
          <pc:docMk/>
          <pc:sldMk cId="3183779469" sldId="312"/>
        </pc:sldMkLst>
        <pc:graphicFrameChg chg="mod modGraphic">
          <ac:chgData name="Peerada Tarasub" userId="ea11e693-c6d9-4ddd-8fda-45fda4343ee5" providerId="ADAL" clId="{4CE4FC8F-1748-47C5-8260-1D11D831F619}" dt="2023-04-03T23:13:48.995" v="7209" actId="404"/>
          <ac:graphicFrameMkLst>
            <pc:docMk/>
            <pc:sldMk cId="3183779469" sldId="312"/>
            <ac:graphicFrameMk id="8" creationId="{FF472F14-AA21-F398-C2B8-6456005D0944}"/>
          </ac:graphicFrameMkLst>
        </pc:graphicFrameChg>
      </pc:sldChg>
      <pc:sldChg chg="addSp modSp mod modNotesTx">
        <pc:chgData name="Peerada Tarasub" userId="ea11e693-c6d9-4ddd-8fda-45fda4343ee5" providerId="ADAL" clId="{4CE4FC8F-1748-47C5-8260-1D11D831F619}" dt="2023-04-03T22:52:16.222" v="7094" actId="20577"/>
        <pc:sldMkLst>
          <pc:docMk/>
          <pc:sldMk cId="2660140275" sldId="313"/>
        </pc:sldMkLst>
        <pc:spChg chg="add mod">
          <ac:chgData name="Peerada Tarasub" userId="ea11e693-c6d9-4ddd-8fda-45fda4343ee5" providerId="ADAL" clId="{4CE4FC8F-1748-47C5-8260-1D11D831F619}" dt="2023-04-03T22:47:08.944" v="7037" actId="1076"/>
          <ac:spMkLst>
            <pc:docMk/>
            <pc:sldMk cId="2660140275" sldId="313"/>
            <ac:spMk id="3" creationId="{E4EA9A61-5AE6-EDB8-5DFA-806B07E5E091}"/>
          </ac:spMkLst>
        </pc:spChg>
        <pc:graphicFrameChg chg="mod modGraphic">
          <ac:chgData name="Peerada Tarasub" userId="ea11e693-c6d9-4ddd-8fda-45fda4343ee5" providerId="ADAL" clId="{4CE4FC8F-1748-47C5-8260-1D11D831F619}" dt="2023-04-03T22:46:04.755" v="7027" actId="207"/>
          <ac:graphicFrameMkLst>
            <pc:docMk/>
            <pc:sldMk cId="2660140275" sldId="313"/>
            <ac:graphicFrameMk id="2" creationId="{8D6D416E-45EF-5794-F197-3D0E9AEFF69C}"/>
          </ac:graphicFrameMkLst>
        </pc:graphicFrameChg>
      </pc:sldChg>
      <pc:sldChg chg="addSp modSp mod">
        <pc:chgData name="Peerada Tarasub" userId="ea11e693-c6d9-4ddd-8fda-45fda4343ee5" providerId="ADAL" clId="{4CE4FC8F-1748-47C5-8260-1D11D831F619}" dt="2023-04-04T01:54:09.581" v="7218"/>
        <pc:sldMkLst>
          <pc:docMk/>
          <pc:sldMk cId="3022847299" sldId="314"/>
        </pc:sldMkLst>
        <pc:spChg chg="mod">
          <ac:chgData name="Peerada Tarasub" userId="ea11e693-c6d9-4ddd-8fda-45fda4343ee5" providerId="ADAL" clId="{4CE4FC8F-1748-47C5-8260-1D11D831F619}" dt="2023-04-04T01:53:13.004" v="7217" actId="404"/>
          <ac:spMkLst>
            <pc:docMk/>
            <pc:sldMk cId="3022847299" sldId="314"/>
            <ac:spMk id="2" creationId="{3DA59EB2-1009-C5F9-6C55-4770CA1F5652}"/>
          </ac:spMkLst>
        </pc:spChg>
        <pc:spChg chg="add mod">
          <ac:chgData name="Peerada Tarasub" userId="ea11e693-c6d9-4ddd-8fda-45fda4343ee5" providerId="ADAL" clId="{4CE4FC8F-1748-47C5-8260-1D11D831F619}" dt="2023-04-04T01:54:09.581" v="7218"/>
          <ac:spMkLst>
            <pc:docMk/>
            <pc:sldMk cId="3022847299" sldId="314"/>
            <ac:spMk id="3" creationId="{BB5C7A68-F5C8-A9A8-4831-B1F1F82E8295}"/>
          </ac:spMkLst>
        </pc:spChg>
        <pc:spChg chg="mod">
          <ac:chgData name="Peerada Tarasub" userId="ea11e693-c6d9-4ddd-8fda-45fda4343ee5" providerId="ADAL" clId="{4CE4FC8F-1748-47C5-8260-1D11D831F619}" dt="2023-04-04T01:54:09.581" v="7218"/>
          <ac:spMkLst>
            <pc:docMk/>
            <pc:sldMk cId="3022847299" sldId="314"/>
            <ac:spMk id="8" creationId="{D6E64156-4BB7-5879-C6C7-E168F3B83ECA}"/>
          </ac:spMkLst>
        </pc:spChg>
        <pc:spChg chg="mod">
          <ac:chgData name="Peerada Tarasub" userId="ea11e693-c6d9-4ddd-8fda-45fda4343ee5" providerId="ADAL" clId="{4CE4FC8F-1748-47C5-8260-1D11D831F619}" dt="2023-04-04T01:54:09.581" v="7218"/>
          <ac:spMkLst>
            <pc:docMk/>
            <pc:sldMk cId="3022847299" sldId="314"/>
            <ac:spMk id="9" creationId="{C79AEBE5-3734-DB33-FCD5-2875664576C8}"/>
          </ac:spMkLst>
        </pc:spChg>
        <pc:grpChg chg="add mod">
          <ac:chgData name="Peerada Tarasub" userId="ea11e693-c6d9-4ddd-8fda-45fda4343ee5" providerId="ADAL" clId="{4CE4FC8F-1748-47C5-8260-1D11D831F619}" dt="2023-04-04T01:54:09.581" v="7218"/>
          <ac:grpSpMkLst>
            <pc:docMk/>
            <pc:sldMk cId="3022847299" sldId="314"/>
            <ac:grpSpMk id="6" creationId="{D9B56D49-9A9A-A08B-B530-482324A5C1FB}"/>
          </ac:grpSpMkLst>
        </pc:grpChg>
      </pc:sldChg>
      <pc:sldChg chg="addSp modSp mod">
        <pc:chgData name="Peerada Tarasub" userId="ea11e693-c6d9-4ddd-8fda-45fda4343ee5" providerId="ADAL" clId="{4CE4FC8F-1748-47C5-8260-1D11D831F619}" dt="2023-04-04T01:55:00.569" v="7225" actId="1076"/>
        <pc:sldMkLst>
          <pc:docMk/>
          <pc:sldMk cId="3121562496" sldId="315"/>
        </pc:sldMkLst>
        <pc:spChg chg="mod">
          <ac:chgData name="Peerada Tarasub" userId="ea11e693-c6d9-4ddd-8fda-45fda4343ee5" providerId="ADAL" clId="{4CE4FC8F-1748-47C5-8260-1D11D831F619}" dt="2023-04-04T01:52:35.784" v="7214" actId="27636"/>
          <ac:spMkLst>
            <pc:docMk/>
            <pc:sldMk cId="3121562496" sldId="315"/>
            <ac:spMk id="2" creationId="{E66EBD32-0BA6-E153-86D9-30F847D4D69F}"/>
          </ac:spMkLst>
        </pc:spChg>
        <pc:spChg chg="add mod">
          <ac:chgData name="Peerada Tarasub" userId="ea11e693-c6d9-4ddd-8fda-45fda4343ee5" providerId="ADAL" clId="{4CE4FC8F-1748-47C5-8260-1D11D831F619}" dt="2023-04-04T01:54:23.156" v="7219"/>
          <ac:spMkLst>
            <pc:docMk/>
            <pc:sldMk cId="3121562496" sldId="315"/>
            <ac:spMk id="3" creationId="{F436098F-65C2-7748-F9FB-F20BF25C8F3F}"/>
          </ac:spMkLst>
        </pc:spChg>
        <pc:spChg chg="mod">
          <ac:chgData name="Peerada Tarasub" userId="ea11e693-c6d9-4ddd-8fda-45fda4343ee5" providerId="ADAL" clId="{4CE4FC8F-1748-47C5-8260-1D11D831F619}" dt="2023-04-04T01:54:23.156" v="7219"/>
          <ac:spMkLst>
            <pc:docMk/>
            <pc:sldMk cId="3121562496" sldId="315"/>
            <ac:spMk id="11" creationId="{1D71D010-ABFE-742B-B228-BE3A903188FE}"/>
          </ac:spMkLst>
        </pc:spChg>
        <pc:spChg chg="mod">
          <ac:chgData name="Peerada Tarasub" userId="ea11e693-c6d9-4ddd-8fda-45fda4343ee5" providerId="ADAL" clId="{4CE4FC8F-1748-47C5-8260-1D11D831F619}" dt="2023-04-04T01:54:23.156" v="7219"/>
          <ac:spMkLst>
            <pc:docMk/>
            <pc:sldMk cId="3121562496" sldId="315"/>
            <ac:spMk id="12" creationId="{C9EF5338-7977-23A6-226B-5211605B681A}"/>
          </ac:spMkLst>
        </pc:spChg>
        <pc:grpChg chg="add mod">
          <ac:chgData name="Peerada Tarasub" userId="ea11e693-c6d9-4ddd-8fda-45fda4343ee5" providerId="ADAL" clId="{4CE4FC8F-1748-47C5-8260-1D11D831F619}" dt="2023-04-04T01:54:23.156" v="7219"/>
          <ac:grpSpMkLst>
            <pc:docMk/>
            <pc:sldMk cId="3121562496" sldId="315"/>
            <ac:grpSpMk id="10" creationId="{C20C0340-A073-F064-53FA-CBEBD47FF110}"/>
          </ac:grpSpMkLst>
        </pc:grpChg>
        <pc:picChg chg="mod">
          <ac:chgData name="Peerada Tarasub" userId="ea11e693-c6d9-4ddd-8fda-45fda4343ee5" providerId="ADAL" clId="{4CE4FC8F-1748-47C5-8260-1D11D831F619}" dt="2023-04-04T01:55:00.569" v="7225" actId="1076"/>
          <ac:picMkLst>
            <pc:docMk/>
            <pc:sldMk cId="3121562496" sldId="315"/>
            <ac:picMk id="6" creationId="{B7F27142-82B3-7796-79C7-7192F05739A5}"/>
          </ac:picMkLst>
        </pc:picChg>
        <pc:picChg chg="mod">
          <ac:chgData name="Peerada Tarasub" userId="ea11e693-c6d9-4ddd-8fda-45fda4343ee5" providerId="ADAL" clId="{4CE4FC8F-1748-47C5-8260-1D11D831F619}" dt="2023-04-04T01:54:48.671" v="7224" actId="1076"/>
          <ac:picMkLst>
            <pc:docMk/>
            <pc:sldMk cId="3121562496" sldId="315"/>
            <ac:picMk id="7" creationId="{1312FFB9-3FD6-E5E1-F83E-A52563F09341}"/>
          </ac:picMkLst>
        </pc:picChg>
        <pc:picChg chg="mod">
          <ac:chgData name="Peerada Tarasub" userId="ea11e693-c6d9-4ddd-8fda-45fda4343ee5" providerId="ADAL" clId="{4CE4FC8F-1748-47C5-8260-1D11D831F619}" dt="2023-04-04T01:55:00.569" v="7225" actId="1076"/>
          <ac:picMkLst>
            <pc:docMk/>
            <pc:sldMk cId="3121562496" sldId="315"/>
            <ac:picMk id="8" creationId="{5E747EF6-D34E-8A88-7DC6-9149F63DD3D4}"/>
          </ac:picMkLst>
        </pc:picChg>
        <pc:picChg chg="mod">
          <ac:chgData name="Peerada Tarasub" userId="ea11e693-c6d9-4ddd-8fda-45fda4343ee5" providerId="ADAL" clId="{4CE4FC8F-1748-47C5-8260-1D11D831F619}" dt="2023-04-04T01:54:42.503" v="7223" actId="1076"/>
          <ac:picMkLst>
            <pc:docMk/>
            <pc:sldMk cId="3121562496" sldId="315"/>
            <ac:picMk id="9" creationId="{46CD9909-DA53-A461-07C9-81E128C1FCCA}"/>
          </ac:picMkLst>
        </pc:picChg>
      </pc:sldChg>
      <pc:sldChg chg="addSp delSp modSp new del mod modClrScheme chgLayout">
        <pc:chgData name="Peerada Tarasub" userId="ea11e693-c6d9-4ddd-8fda-45fda4343ee5" providerId="ADAL" clId="{4CE4FC8F-1748-47C5-8260-1D11D831F619}" dt="2023-04-08T21:29:22.590" v="7243" actId="47"/>
        <pc:sldMkLst>
          <pc:docMk/>
          <pc:sldMk cId="350919376" sldId="316"/>
        </pc:sldMkLst>
        <pc:spChg chg="del">
          <ac:chgData name="Peerada Tarasub" userId="ea11e693-c6d9-4ddd-8fda-45fda4343ee5" providerId="ADAL" clId="{4CE4FC8F-1748-47C5-8260-1D11D831F619}" dt="2023-04-08T21:29:08.029" v="7238" actId="700"/>
          <ac:spMkLst>
            <pc:docMk/>
            <pc:sldMk cId="350919376" sldId="316"/>
            <ac:spMk id="2" creationId="{B2E4E6FD-31C0-23E1-E2EE-2AA8DFFAC39A}"/>
          </ac:spMkLst>
        </pc:spChg>
        <pc:spChg chg="del">
          <ac:chgData name="Peerada Tarasub" userId="ea11e693-c6d9-4ddd-8fda-45fda4343ee5" providerId="ADAL" clId="{4CE4FC8F-1748-47C5-8260-1D11D831F619}" dt="2023-04-08T21:29:08.029" v="7238" actId="700"/>
          <ac:spMkLst>
            <pc:docMk/>
            <pc:sldMk cId="350919376" sldId="316"/>
            <ac:spMk id="3" creationId="{632E62C9-68C3-D0F8-DF56-91DA95666349}"/>
          </ac:spMkLst>
        </pc:spChg>
        <pc:spChg chg="mod ord">
          <ac:chgData name="Peerada Tarasub" userId="ea11e693-c6d9-4ddd-8fda-45fda4343ee5" providerId="ADAL" clId="{4CE4FC8F-1748-47C5-8260-1D11D831F619}" dt="2023-04-08T21:29:08.029" v="7238" actId="700"/>
          <ac:spMkLst>
            <pc:docMk/>
            <pc:sldMk cId="350919376" sldId="316"/>
            <ac:spMk id="4" creationId="{3213766D-D2C8-76B4-2230-5271B8C67B23}"/>
          </ac:spMkLst>
        </pc:spChg>
        <pc:spChg chg="add del mod">
          <ac:chgData name="Peerada Tarasub" userId="ea11e693-c6d9-4ddd-8fda-45fda4343ee5" providerId="ADAL" clId="{4CE4FC8F-1748-47C5-8260-1D11D831F619}" dt="2023-04-08T21:29:13.642" v="7240"/>
          <ac:spMkLst>
            <pc:docMk/>
            <pc:sldMk cId="350919376" sldId="316"/>
            <ac:spMk id="6" creationId="{B02CD11C-A585-72B4-40B7-0AEAEB5492E1}"/>
          </ac:spMkLst>
        </pc:spChg>
        <pc:spChg chg="add del mod">
          <ac:chgData name="Peerada Tarasub" userId="ea11e693-c6d9-4ddd-8fda-45fda4343ee5" providerId="ADAL" clId="{4CE4FC8F-1748-47C5-8260-1D11D831F619}" dt="2023-04-08T21:29:13.642" v="7240"/>
          <ac:spMkLst>
            <pc:docMk/>
            <pc:sldMk cId="350919376" sldId="316"/>
            <ac:spMk id="7" creationId="{5FE92754-DCFE-BF59-8E5F-756E4E69FACF}"/>
          </ac:spMkLst>
        </pc:spChg>
        <pc:spChg chg="mod">
          <ac:chgData name="Peerada Tarasub" userId="ea11e693-c6d9-4ddd-8fda-45fda4343ee5" providerId="ADAL" clId="{4CE4FC8F-1748-47C5-8260-1D11D831F619}" dt="2023-04-08T21:29:08.700" v="7239"/>
          <ac:spMkLst>
            <pc:docMk/>
            <pc:sldMk cId="350919376" sldId="316"/>
            <ac:spMk id="9" creationId="{39CEAE1B-347C-AEAD-C531-791E9459C417}"/>
          </ac:spMkLst>
        </pc:spChg>
        <pc:spChg chg="mod">
          <ac:chgData name="Peerada Tarasub" userId="ea11e693-c6d9-4ddd-8fda-45fda4343ee5" providerId="ADAL" clId="{4CE4FC8F-1748-47C5-8260-1D11D831F619}" dt="2023-04-08T21:29:08.700" v="7239"/>
          <ac:spMkLst>
            <pc:docMk/>
            <pc:sldMk cId="350919376" sldId="316"/>
            <ac:spMk id="10" creationId="{FAF59FF8-C450-E4BE-BF34-57C4B627C165}"/>
          </ac:spMkLst>
        </pc:spChg>
        <pc:spChg chg="add del mod">
          <ac:chgData name="Peerada Tarasub" userId="ea11e693-c6d9-4ddd-8fda-45fda4343ee5" providerId="ADAL" clId="{4CE4FC8F-1748-47C5-8260-1D11D831F619}" dt="2023-04-08T21:29:13.642" v="7240"/>
          <ac:spMkLst>
            <pc:docMk/>
            <pc:sldMk cId="350919376" sldId="316"/>
            <ac:spMk id="12" creationId="{3B453F5D-A3AD-F47D-C769-571ACA9A4C85}"/>
          </ac:spMkLst>
        </pc:spChg>
        <pc:spChg chg="mod">
          <ac:chgData name="Peerada Tarasub" userId="ea11e693-c6d9-4ddd-8fda-45fda4343ee5" providerId="ADAL" clId="{4CE4FC8F-1748-47C5-8260-1D11D831F619}" dt="2023-04-08T21:29:08.700" v="7239"/>
          <ac:spMkLst>
            <pc:docMk/>
            <pc:sldMk cId="350919376" sldId="316"/>
            <ac:spMk id="14" creationId="{1EBADA5F-863F-A30D-A6A4-E083727CBD09}"/>
          </ac:spMkLst>
        </pc:spChg>
        <pc:spChg chg="mod">
          <ac:chgData name="Peerada Tarasub" userId="ea11e693-c6d9-4ddd-8fda-45fda4343ee5" providerId="ADAL" clId="{4CE4FC8F-1748-47C5-8260-1D11D831F619}" dt="2023-04-08T21:29:08.700" v="7239"/>
          <ac:spMkLst>
            <pc:docMk/>
            <pc:sldMk cId="350919376" sldId="316"/>
            <ac:spMk id="15" creationId="{DAF20CDB-F230-235D-9474-20C37F117F8A}"/>
          </ac:spMkLst>
        </pc:spChg>
        <pc:spChg chg="add del mod">
          <ac:chgData name="Peerada Tarasub" userId="ea11e693-c6d9-4ddd-8fda-45fda4343ee5" providerId="ADAL" clId="{4CE4FC8F-1748-47C5-8260-1D11D831F619}" dt="2023-04-08T21:29:13.642" v="7240"/>
          <ac:spMkLst>
            <pc:docMk/>
            <pc:sldMk cId="350919376" sldId="316"/>
            <ac:spMk id="16" creationId="{2C4CA063-6CA6-9839-4765-7FA4C6D4948D}"/>
          </ac:spMkLst>
        </pc:spChg>
        <pc:spChg chg="add del mod">
          <ac:chgData name="Peerada Tarasub" userId="ea11e693-c6d9-4ddd-8fda-45fda4343ee5" providerId="ADAL" clId="{4CE4FC8F-1748-47C5-8260-1D11D831F619}" dt="2023-04-08T21:29:13.642" v="7240"/>
          <ac:spMkLst>
            <pc:docMk/>
            <pc:sldMk cId="350919376" sldId="316"/>
            <ac:spMk id="17" creationId="{E1E72E6A-8073-9EAF-5B1A-22F69C62801F}"/>
          </ac:spMkLst>
        </pc:spChg>
        <pc:spChg chg="add del mod">
          <ac:chgData name="Peerada Tarasub" userId="ea11e693-c6d9-4ddd-8fda-45fda4343ee5" providerId="ADAL" clId="{4CE4FC8F-1748-47C5-8260-1D11D831F619}" dt="2023-04-08T21:29:13.642" v="7240"/>
          <ac:spMkLst>
            <pc:docMk/>
            <pc:sldMk cId="350919376" sldId="316"/>
            <ac:spMk id="18" creationId="{4800E0DF-43D2-A408-3FD4-A5F8F1538F88}"/>
          </ac:spMkLst>
        </pc:spChg>
        <pc:spChg chg="add del mod">
          <ac:chgData name="Peerada Tarasub" userId="ea11e693-c6d9-4ddd-8fda-45fda4343ee5" providerId="ADAL" clId="{4CE4FC8F-1748-47C5-8260-1D11D831F619}" dt="2023-04-08T21:29:13.642" v="7240"/>
          <ac:spMkLst>
            <pc:docMk/>
            <pc:sldMk cId="350919376" sldId="316"/>
            <ac:spMk id="19" creationId="{FA3073AA-5249-9976-2029-4D69AFFB6B90}"/>
          </ac:spMkLst>
        </pc:spChg>
        <pc:spChg chg="add del mod">
          <ac:chgData name="Peerada Tarasub" userId="ea11e693-c6d9-4ddd-8fda-45fda4343ee5" providerId="ADAL" clId="{4CE4FC8F-1748-47C5-8260-1D11D831F619}" dt="2023-04-08T21:29:13.642" v="7240"/>
          <ac:spMkLst>
            <pc:docMk/>
            <pc:sldMk cId="350919376" sldId="316"/>
            <ac:spMk id="20" creationId="{B3EF6CFB-82CF-639C-5649-43A672793AAE}"/>
          </ac:spMkLst>
        </pc:spChg>
        <pc:spChg chg="add del mod">
          <ac:chgData name="Peerada Tarasub" userId="ea11e693-c6d9-4ddd-8fda-45fda4343ee5" providerId="ADAL" clId="{4CE4FC8F-1748-47C5-8260-1D11D831F619}" dt="2023-04-08T21:29:13.642" v="7240"/>
          <ac:spMkLst>
            <pc:docMk/>
            <pc:sldMk cId="350919376" sldId="316"/>
            <ac:spMk id="21" creationId="{AC477E39-4969-6A0F-AF92-A4982F6F5EE8}"/>
          </ac:spMkLst>
        </pc:spChg>
        <pc:spChg chg="add del mod">
          <ac:chgData name="Peerada Tarasub" userId="ea11e693-c6d9-4ddd-8fda-45fda4343ee5" providerId="ADAL" clId="{4CE4FC8F-1748-47C5-8260-1D11D831F619}" dt="2023-04-08T21:29:13.642" v="7240"/>
          <ac:spMkLst>
            <pc:docMk/>
            <pc:sldMk cId="350919376" sldId="316"/>
            <ac:spMk id="22" creationId="{F316DD11-8A5B-D92F-34B7-58B7AB854ED1}"/>
          </ac:spMkLst>
        </pc:spChg>
        <pc:spChg chg="add del mod">
          <ac:chgData name="Peerada Tarasub" userId="ea11e693-c6d9-4ddd-8fda-45fda4343ee5" providerId="ADAL" clId="{4CE4FC8F-1748-47C5-8260-1D11D831F619}" dt="2023-04-08T21:29:13.642" v="7240"/>
          <ac:spMkLst>
            <pc:docMk/>
            <pc:sldMk cId="350919376" sldId="316"/>
            <ac:spMk id="23" creationId="{9CC19D9C-41E9-EA81-5ECD-5D755D05F9F0}"/>
          </ac:spMkLst>
        </pc:spChg>
        <pc:spChg chg="add del mod">
          <ac:chgData name="Peerada Tarasub" userId="ea11e693-c6d9-4ddd-8fda-45fda4343ee5" providerId="ADAL" clId="{4CE4FC8F-1748-47C5-8260-1D11D831F619}" dt="2023-04-08T21:29:13.642" v="7240"/>
          <ac:spMkLst>
            <pc:docMk/>
            <pc:sldMk cId="350919376" sldId="316"/>
            <ac:spMk id="24" creationId="{0B5ABF8F-A6E0-FB40-251A-3EDD58C145D2}"/>
          </ac:spMkLst>
        </pc:spChg>
        <pc:spChg chg="add del mod">
          <ac:chgData name="Peerada Tarasub" userId="ea11e693-c6d9-4ddd-8fda-45fda4343ee5" providerId="ADAL" clId="{4CE4FC8F-1748-47C5-8260-1D11D831F619}" dt="2023-04-08T21:29:13.642" v="7240"/>
          <ac:spMkLst>
            <pc:docMk/>
            <pc:sldMk cId="350919376" sldId="316"/>
            <ac:spMk id="25" creationId="{959D6D64-9620-1383-6F9D-1391D021216B}"/>
          </ac:spMkLst>
        </pc:spChg>
        <pc:spChg chg="add del mod">
          <ac:chgData name="Peerada Tarasub" userId="ea11e693-c6d9-4ddd-8fda-45fda4343ee5" providerId="ADAL" clId="{4CE4FC8F-1748-47C5-8260-1D11D831F619}" dt="2023-04-08T21:29:13.642" v="7240"/>
          <ac:spMkLst>
            <pc:docMk/>
            <pc:sldMk cId="350919376" sldId="316"/>
            <ac:spMk id="26" creationId="{1CE9B1D6-A68F-1B7C-0E8F-09B2DEB372FE}"/>
          </ac:spMkLst>
        </pc:spChg>
        <pc:spChg chg="add del mod">
          <ac:chgData name="Peerada Tarasub" userId="ea11e693-c6d9-4ddd-8fda-45fda4343ee5" providerId="ADAL" clId="{4CE4FC8F-1748-47C5-8260-1D11D831F619}" dt="2023-04-08T21:29:13.642" v="7240"/>
          <ac:spMkLst>
            <pc:docMk/>
            <pc:sldMk cId="350919376" sldId="316"/>
            <ac:spMk id="32" creationId="{724D8D35-77BB-4DA9-AEDB-BA204ABC4FC1}"/>
          </ac:spMkLst>
        </pc:spChg>
        <pc:spChg chg="add del mod">
          <ac:chgData name="Peerada Tarasub" userId="ea11e693-c6d9-4ddd-8fda-45fda4343ee5" providerId="ADAL" clId="{4CE4FC8F-1748-47C5-8260-1D11D831F619}" dt="2023-04-08T21:29:13.642" v="7240"/>
          <ac:spMkLst>
            <pc:docMk/>
            <pc:sldMk cId="350919376" sldId="316"/>
            <ac:spMk id="34" creationId="{CA77C980-E870-666D-8C2A-027DC405212F}"/>
          </ac:spMkLst>
        </pc:spChg>
        <pc:spChg chg="add del mod">
          <ac:chgData name="Peerada Tarasub" userId="ea11e693-c6d9-4ddd-8fda-45fda4343ee5" providerId="ADAL" clId="{4CE4FC8F-1748-47C5-8260-1D11D831F619}" dt="2023-04-08T21:29:13.642" v="7240"/>
          <ac:spMkLst>
            <pc:docMk/>
            <pc:sldMk cId="350919376" sldId="316"/>
            <ac:spMk id="37" creationId="{9E73156F-1788-D693-2D60-5ED229937CAE}"/>
          </ac:spMkLst>
        </pc:spChg>
        <pc:spChg chg="add del mod">
          <ac:chgData name="Peerada Tarasub" userId="ea11e693-c6d9-4ddd-8fda-45fda4343ee5" providerId="ADAL" clId="{4CE4FC8F-1748-47C5-8260-1D11D831F619}" dt="2023-04-08T21:29:13.642" v="7240"/>
          <ac:spMkLst>
            <pc:docMk/>
            <pc:sldMk cId="350919376" sldId="316"/>
            <ac:spMk id="38" creationId="{9F8CBCC0-180E-567E-DE60-1E746C9C3574}"/>
          </ac:spMkLst>
        </pc:spChg>
        <pc:spChg chg="add del mod">
          <ac:chgData name="Peerada Tarasub" userId="ea11e693-c6d9-4ddd-8fda-45fda4343ee5" providerId="ADAL" clId="{4CE4FC8F-1748-47C5-8260-1D11D831F619}" dt="2023-04-08T21:29:13.642" v="7240"/>
          <ac:spMkLst>
            <pc:docMk/>
            <pc:sldMk cId="350919376" sldId="316"/>
            <ac:spMk id="40" creationId="{6018AEA2-6CD6-D2BE-DE24-2E2EED4EFB88}"/>
          </ac:spMkLst>
        </pc:spChg>
        <pc:spChg chg="add del mod">
          <ac:chgData name="Peerada Tarasub" userId="ea11e693-c6d9-4ddd-8fda-45fda4343ee5" providerId="ADAL" clId="{4CE4FC8F-1748-47C5-8260-1D11D831F619}" dt="2023-04-08T21:29:13.642" v="7240"/>
          <ac:spMkLst>
            <pc:docMk/>
            <pc:sldMk cId="350919376" sldId="316"/>
            <ac:spMk id="41" creationId="{A360A10D-74A1-32FA-32AC-DB3C4AE2CB93}"/>
          </ac:spMkLst>
        </pc:spChg>
        <pc:spChg chg="add del mod">
          <ac:chgData name="Peerada Tarasub" userId="ea11e693-c6d9-4ddd-8fda-45fda4343ee5" providerId="ADAL" clId="{4CE4FC8F-1748-47C5-8260-1D11D831F619}" dt="2023-04-08T21:29:13.642" v="7240"/>
          <ac:spMkLst>
            <pc:docMk/>
            <pc:sldMk cId="350919376" sldId="316"/>
            <ac:spMk id="42" creationId="{7C179342-7204-D10B-1A28-BBBB7B45D3E1}"/>
          </ac:spMkLst>
        </pc:spChg>
        <pc:spChg chg="add del mod">
          <ac:chgData name="Peerada Tarasub" userId="ea11e693-c6d9-4ddd-8fda-45fda4343ee5" providerId="ADAL" clId="{4CE4FC8F-1748-47C5-8260-1D11D831F619}" dt="2023-04-08T21:29:13.642" v="7240"/>
          <ac:spMkLst>
            <pc:docMk/>
            <pc:sldMk cId="350919376" sldId="316"/>
            <ac:spMk id="43" creationId="{8514042A-D325-786E-9211-5881FE577D98}"/>
          </ac:spMkLst>
        </pc:spChg>
        <pc:spChg chg="add del mod">
          <ac:chgData name="Peerada Tarasub" userId="ea11e693-c6d9-4ddd-8fda-45fda4343ee5" providerId="ADAL" clId="{4CE4FC8F-1748-47C5-8260-1D11D831F619}" dt="2023-04-08T21:29:13.642" v="7240"/>
          <ac:spMkLst>
            <pc:docMk/>
            <pc:sldMk cId="350919376" sldId="316"/>
            <ac:spMk id="44" creationId="{0B5E17AF-4398-329B-3150-EE1841DF445D}"/>
          </ac:spMkLst>
        </pc:spChg>
        <pc:spChg chg="add del mod">
          <ac:chgData name="Peerada Tarasub" userId="ea11e693-c6d9-4ddd-8fda-45fda4343ee5" providerId="ADAL" clId="{4CE4FC8F-1748-47C5-8260-1D11D831F619}" dt="2023-04-08T21:29:13.642" v="7240"/>
          <ac:spMkLst>
            <pc:docMk/>
            <pc:sldMk cId="350919376" sldId="316"/>
            <ac:spMk id="45" creationId="{3989EF60-D065-0EB2-BC92-A02CAAB1FC68}"/>
          </ac:spMkLst>
        </pc:spChg>
        <pc:spChg chg="add del mod">
          <ac:chgData name="Peerada Tarasub" userId="ea11e693-c6d9-4ddd-8fda-45fda4343ee5" providerId="ADAL" clId="{4CE4FC8F-1748-47C5-8260-1D11D831F619}" dt="2023-04-08T21:29:13.642" v="7240"/>
          <ac:spMkLst>
            <pc:docMk/>
            <pc:sldMk cId="350919376" sldId="316"/>
            <ac:spMk id="46" creationId="{0477B4DE-9446-6416-D653-02E948E06F46}"/>
          </ac:spMkLst>
        </pc:spChg>
        <pc:spChg chg="add del mod">
          <ac:chgData name="Peerada Tarasub" userId="ea11e693-c6d9-4ddd-8fda-45fda4343ee5" providerId="ADAL" clId="{4CE4FC8F-1748-47C5-8260-1D11D831F619}" dt="2023-04-08T21:29:13.642" v="7240"/>
          <ac:spMkLst>
            <pc:docMk/>
            <pc:sldMk cId="350919376" sldId="316"/>
            <ac:spMk id="47" creationId="{7856A733-741D-0391-70FB-8F74F70B0E05}"/>
          </ac:spMkLst>
        </pc:spChg>
        <pc:spChg chg="add del mod">
          <ac:chgData name="Peerada Tarasub" userId="ea11e693-c6d9-4ddd-8fda-45fda4343ee5" providerId="ADAL" clId="{4CE4FC8F-1748-47C5-8260-1D11D831F619}" dt="2023-04-08T21:29:21.153" v="7242"/>
          <ac:spMkLst>
            <pc:docMk/>
            <pc:sldMk cId="350919376" sldId="316"/>
            <ac:spMk id="49" creationId="{72E8D351-317A-AAF5-1066-2E15733CFD1A}"/>
          </ac:spMkLst>
        </pc:spChg>
        <pc:spChg chg="add del mod">
          <ac:chgData name="Peerada Tarasub" userId="ea11e693-c6d9-4ddd-8fda-45fda4343ee5" providerId="ADAL" clId="{4CE4FC8F-1748-47C5-8260-1D11D831F619}" dt="2023-04-08T21:29:21.153" v="7242"/>
          <ac:spMkLst>
            <pc:docMk/>
            <pc:sldMk cId="350919376" sldId="316"/>
            <ac:spMk id="50" creationId="{B43D2703-5877-1B25-14C4-2ADB3F9C23C7}"/>
          </ac:spMkLst>
        </pc:spChg>
        <pc:spChg chg="mod">
          <ac:chgData name="Peerada Tarasub" userId="ea11e693-c6d9-4ddd-8fda-45fda4343ee5" providerId="ADAL" clId="{4CE4FC8F-1748-47C5-8260-1D11D831F619}" dt="2023-04-08T21:29:20.435" v="7241"/>
          <ac:spMkLst>
            <pc:docMk/>
            <pc:sldMk cId="350919376" sldId="316"/>
            <ac:spMk id="52" creationId="{EC206FF0-69E0-4E4A-7156-A5E6D382C5CD}"/>
          </ac:spMkLst>
        </pc:spChg>
        <pc:spChg chg="mod">
          <ac:chgData name="Peerada Tarasub" userId="ea11e693-c6d9-4ddd-8fda-45fda4343ee5" providerId="ADAL" clId="{4CE4FC8F-1748-47C5-8260-1D11D831F619}" dt="2023-04-08T21:29:20.435" v="7241"/>
          <ac:spMkLst>
            <pc:docMk/>
            <pc:sldMk cId="350919376" sldId="316"/>
            <ac:spMk id="53" creationId="{39435F6F-110F-9C73-04C5-D3E87126805A}"/>
          </ac:spMkLst>
        </pc:spChg>
        <pc:spChg chg="add del mod">
          <ac:chgData name="Peerada Tarasub" userId="ea11e693-c6d9-4ddd-8fda-45fda4343ee5" providerId="ADAL" clId="{4CE4FC8F-1748-47C5-8260-1D11D831F619}" dt="2023-04-08T21:29:21.153" v="7242"/>
          <ac:spMkLst>
            <pc:docMk/>
            <pc:sldMk cId="350919376" sldId="316"/>
            <ac:spMk id="55" creationId="{5F87E714-DAFC-F17E-0379-10D3D23591AA}"/>
          </ac:spMkLst>
        </pc:spChg>
        <pc:spChg chg="mod">
          <ac:chgData name="Peerada Tarasub" userId="ea11e693-c6d9-4ddd-8fda-45fda4343ee5" providerId="ADAL" clId="{4CE4FC8F-1748-47C5-8260-1D11D831F619}" dt="2023-04-08T21:29:20.435" v="7241"/>
          <ac:spMkLst>
            <pc:docMk/>
            <pc:sldMk cId="350919376" sldId="316"/>
            <ac:spMk id="57" creationId="{743BD198-A166-2770-6139-3946EB689D51}"/>
          </ac:spMkLst>
        </pc:spChg>
        <pc:spChg chg="mod">
          <ac:chgData name="Peerada Tarasub" userId="ea11e693-c6d9-4ddd-8fda-45fda4343ee5" providerId="ADAL" clId="{4CE4FC8F-1748-47C5-8260-1D11D831F619}" dt="2023-04-08T21:29:20.435" v="7241"/>
          <ac:spMkLst>
            <pc:docMk/>
            <pc:sldMk cId="350919376" sldId="316"/>
            <ac:spMk id="58" creationId="{1C79FC3F-083F-8D1C-94F2-FBB0CFC22EFA}"/>
          </ac:spMkLst>
        </pc:spChg>
        <pc:spChg chg="add del mod">
          <ac:chgData name="Peerada Tarasub" userId="ea11e693-c6d9-4ddd-8fda-45fda4343ee5" providerId="ADAL" clId="{4CE4FC8F-1748-47C5-8260-1D11D831F619}" dt="2023-04-08T21:29:21.153" v="7242"/>
          <ac:spMkLst>
            <pc:docMk/>
            <pc:sldMk cId="350919376" sldId="316"/>
            <ac:spMk id="59" creationId="{019A741B-FE60-8D12-285C-986D718EE730}"/>
          </ac:spMkLst>
        </pc:spChg>
        <pc:spChg chg="add del mod">
          <ac:chgData name="Peerada Tarasub" userId="ea11e693-c6d9-4ddd-8fda-45fda4343ee5" providerId="ADAL" clId="{4CE4FC8F-1748-47C5-8260-1D11D831F619}" dt="2023-04-08T21:29:21.153" v="7242"/>
          <ac:spMkLst>
            <pc:docMk/>
            <pc:sldMk cId="350919376" sldId="316"/>
            <ac:spMk id="60" creationId="{DA2A5CEC-96A4-7378-5FEC-3B446C4E6131}"/>
          </ac:spMkLst>
        </pc:spChg>
        <pc:spChg chg="add del mod">
          <ac:chgData name="Peerada Tarasub" userId="ea11e693-c6d9-4ddd-8fda-45fda4343ee5" providerId="ADAL" clId="{4CE4FC8F-1748-47C5-8260-1D11D831F619}" dt="2023-04-08T21:29:21.153" v="7242"/>
          <ac:spMkLst>
            <pc:docMk/>
            <pc:sldMk cId="350919376" sldId="316"/>
            <ac:spMk id="61" creationId="{B4A00C5F-0A68-5339-7296-6A2F291410A2}"/>
          </ac:spMkLst>
        </pc:spChg>
        <pc:spChg chg="add del mod">
          <ac:chgData name="Peerada Tarasub" userId="ea11e693-c6d9-4ddd-8fda-45fda4343ee5" providerId="ADAL" clId="{4CE4FC8F-1748-47C5-8260-1D11D831F619}" dt="2023-04-08T21:29:21.153" v="7242"/>
          <ac:spMkLst>
            <pc:docMk/>
            <pc:sldMk cId="350919376" sldId="316"/>
            <ac:spMk id="62" creationId="{9A92DBEE-893F-7911-D522-DA047334CD0F}"/>
          </ac:spMkLst>
        </pc:spChg>
        <pc:spChg chg="add del mod">
          <ac:chgData name="Peerada Tarasub" userId="ea11e693-c6d9-4ddd-8fda-45fda4343ee5" providerId="ADAL" clId="{4CE4FC8F-1748-47C5-8260-1D11D831F619}" dt="2023-04-08T21:29:21.153" v="7242"/>
          <ac:spMkLst>
            <pc:docMk/>
            <pc:sldMk cId="350919376" sldId="316"/>
            <ac:spMk id="63" creationId="{E1AE2249-4F35-1A40-91EF-7A7B27C18A5F}"/>
          </ac:spMkLst>
        </pc:spChg>
        <pc:spChg chg="add del mod">
          <ac:chgData name="Peerada Tarasub" userId="ea11e693-c6d9-4ddd-8fda-45fda4343ee5" providerId="ADAL" clId="{4CE4FC8F-1748-47C5-8260-1D11D831F619}" dt="2023-04-08T21:29:21.153" v="7242"/>
          <ac:spMkLst>
            <pc:docMk/>
            <pc:sldMk cId="350919376" sldId="316"/>
            <ac:spMk id="64" creationId="{ADD1BEBB-A342-31DB-C985-31C82504A666}"/>
          </ac:spMkLst>
        </pc:spChg>
        <pc:spChg chg="add del mod">
          <ac:chgData name="Peerada Tarasub" userId="ea11e693-c6d9-4ddd-8fda-45fda4343ee5" providerId="ADAL" clId="{4CE4FC8F-1748-47C5-8260-1D11D831F619}" dt="2023-04-08T21:29:21.153" v="7242"/>
          <ac:spMkLst>
            <pc:docMk/>
            <pc:sldMk cId="350919376" sldId="316"/>
            <ac:spMk id="65" creationId="{29B284FA-AEE3-4D80-C581-9462E809C150}"/>
          </ac:spMkLst>
        </pc:spChg>
        <pc:spChg chg="add del mod">
          <ac:chgData name="Peerada Tarasub" userId="ea11e693-c6d9-4ddd-8fda-45fda4343ee5" providerId="ADAL" clId="{4CE4FC8F-1748-47C5-8260-1D11D831F619}" dt="2023-04-08T21:29:21.153" v="7242"/>
          <ac:spMkLst>
            <pc:docMk/>
            <pc:sldMk cId="350919376" sldId="316"/>
            <ac:spMk id="66" creationId="{67066FB5-3FD8-3C75-9BC7-787E51B9BA35}"/>
          </ac:spMkLst>
        </pc:spChg>
        <pc:spChg chg="add del mod">
          <ac:chgData name="Peerada Tarasub" userId="ea11e693-c6d9-4ddd-8fda-45fda4343ee5" providerId="ADAL" clId="{4CE4FC8F-1748-47C5-8260-1D11D831F619}" dt="2023-04-08T21:29:21.153" v="7242"/>
          <ac:spMkLst>
            <pc:docMk/>
            <pc:sldMk cId="350919376" sldId="316"/>
            <ac:spMk id="67" creationId="{6BA4202F-A0F4-7004-C40E-F2D1A266F3E8}"/>
          </ac:spMkLst>
        </pc:spChg>
        <pc:spChg chg="add del mod">
          <ac:chgData name="Peerada Tarasub" userId="ea11e693-c6d9-4ddd-8fda-45fda4343ee5" providerId="ADAL" clId="{4CE4FC8F-1748-47C5-8260-1D11D831F619}" dt="2023-04-08T21:29:21.153" v="7242"/>
          <ac:spMkLst>
            <pc:docMk/>
            <pc:sldMk cId="350919376" sldId="316"/>
            <ac:spMk id="68" creationId="{C7AAF8B3-0F7E-B22A-42C5-A0CA02B32F77}"/>
          </ac:spMkLst>
        </pc:spChg>
        <pc:spChg chg="add del mod">
          <ac:chgData name="Peerada Tarasub" userId="ea11e693-c6d9-4ddd-8fda-45fda4343ee5" providerId="ADAL" clId="{4CE4FC8F-1748-47C5-8260-1D11D831F619}" dt="2023-04-08T21:29:21.153" v="7242"/>
          <ac:spMkLst>
            <pc:docMk/>
            <pc:sldMk cId="350919376" sldId="316"/>
            <ac:spMk id="69" creationId="{A682884B-210A-C434-9FDE-08F2DABDDAA2}"/>
          </ac:spMkLst>
        </pc:spChg>
        <pc:spChg chg="add del mod">
          <ac:chgData name="Peerada Tarasub" userId="ea11e693-c6d9-4ddd-8fda-45fda4343ee5" providerId="ADAL" clId="{4CE4FC8F-1748-47C5-8260-1D11D831F619}" dt="2023-04-08T21:29:21.153" v="7242"/>
          <ac:spMkLst>
            <pc:docMk/>
            <pc:sldMk cId="350919376" sldId="316"/>
            <ac:spMk id="75" creationId="{D8BECFE4-052F-6F4F-A583-A102AB6B7481}"/>
          </ac:spMkLst>
        </pc:spChg>
        <pc:spChg chg="add del mod">
          <ac:chgData name="Peerada Tarasub" userId="ea11e693-c6d9-4ddd-8fda-45fda4343ee5" providerId="ADAL" clId="{4CE4FC8F-1748-47C5-8260-1D11D831F619}" dt="2023-04-08T21:29:21.153" v="7242"/>
          <ac:spMkLst>
            <pc:docMk/>
            <pc:sldMk cId="350919376" sldId="316"/>
            <ac:spMk id="77" creationId="{3B97867B-F8A1-6ED4-DA3A-91D978C627B9}"/>
          </ac:spMkLst>
        </pc:spChg>
        <pc:spChg chg="add del mod">
          <ac:chgData name="Peerada Tarasub" userId="ea11e693-c6d9-4ddd-8fda-45fda4343ee5" providerId="ADAL" clId="{4CE4FC8F-1748-47C5-8260-1D11D831F619}" dt="2023-04-08T21:29:21.153" v="7242"/>
          <ac:spMkLst>
            <pc:docMk/>
            <pc:sldMk cId="350919376" sldId="316"/>
            <ac:spMk id="80" creationId="{3FABD2C2-7BA6-640A-5198-15F0803FF167}"/>
          </ac:spMkLst>
        </pc:spChg>
        <pc:spChg chg="add del mod">
          <ac:chgData name="Peerada Tarasub" userId="ea11e693-c6d9-4ddd-8fda-45fda4343ee5" providerId="ADAL" clId="{4CE4FC8F-1748-47C5-8260-1D11D831F619}" dt="2023-04-08T21:29:21.153" v="7242"/>
          <ac:spMkLst>
            <pc:docMk/>
            <pc:sldMk cId="350919376" sldId="316"/>
            <ac:spMk id="81" creationId="{CEF5FEA0-51E1-A35A-CA23-4411CD1AA501}"/>
          </ac:spMkLst>
        </pc:spChg>
        <pc:spChg chg="add del mod">
          <ac:chgData name="Peerada Tarasub" userId="ea11e693-c6d9-4ddd-8fda-45fda4343ee5" providerId="ADAL" clId="{4CE4FC8F-1748-47C5-8260-1D11D831F619}" dt="2023-04-08T21:29:21.153" v="7242"/>
          <ac:spMkLst>
            <pc:docMk/>
            <pc:sldMk cId="350919376" sldId="316"/>
            <ac:spMk id="83" creationId="{D3082361-46BC-E6AA-4803-71F52A9E11D8}"/>
          </ac:spMkLst>
        </pc:spChg>
        <pc:spChg chg="add del mod">
          <ac:chgData name="Peerada Tarasub" userId="ea11e693-c6d9-4ddd-8fda-45fda4343ee5" providerId="ADAL" clId="{4CE4FC8F-1748-47C5-8260-1D11D831F619}" dt="2023-04-08T21:29:21.153" v="7242"/>
          <ac:spMkLst>
            <pc:docMk/>
            <pc:sldMk cId="350919376" sldId="316"/>
            <ac:spMk id="84" creationId="{D2BFC7FB-4254-4445-465A-F7F3C23B4529}"/>
          </ac:spMkLst>
        </pc:spChg>
        <pc:spChg chg="add del mod">
          <ac:chgData name="Peerada Tarasub" userId="ea11e693-c6d9-4ddd-8fda-45fda4343ee5" providerId="ADAL" clId="{4CE4FC8F-1748-47C5-8260-1D11D831F619}" dt="2023-04-08T21:29:21.153" v="7242"/>
          <ac:spMkLst>
            <pc:docMk/>
            <pc:sldMk cId="350919376" sldId="316"/>
            <ac:spMk id="85" creationId="{81D51256-44C4-3D54-B2D1-BA59A8ADA178}"/>
          </ac:spMkLst>
        </pc:spChg>
        <pc:spChg chg="add del mod">
          <ac:chgData name="Peerada Tarasub" userId="ea11e693-c6d9-4ddd-8fda-45fda4343ee5" providerId="ADAL" clId="{4CE4FC8F-1748-47C5-8260-1D11D831F619}" dt="2023-04-08T21:29:21.153" v="7242"/>
          <ac:spMkLst>
            <pc:docMk/>
            <pc:sldMk cId="350919376" sldId="316"/>
            <ac:spMk id="86" creationId="{A2F25EDA-306F-B5B6-089A-D1A34C99AECE}"/>
          </ac:spMkLst>
        </pc:spChg>
        <pc:spChg chg="add del mod">
          <ac:chgData name="Peerada Tarasub" userId="ea11e693-c6d9-4ddd-8fda-45fda4343ee5" providerId="ADAL" clId="{4CE4FC8F-1748-47C5-8260-1D11D831F619}" dt="2023-04-08T21:29:21.153" v="7242"/>
          <ac:spMkLst>
            <pc:docMk/>
            <pc:sldMk cId="350919376" sldId="316"/>
            <ac:spMk id="87" creationId="{329BE80E-3643-CD36-AC85-AE6450CBF267}"/>
          </ac:spMkLst>
        </pc:spChg>
        <pc:spChg chg="add del mod">
          <ac:chgData name="Peerada Tarasub" userId="ea11e693-c6d9-4ddd-8fda-45fda4343ee5" providerId="ADAL" clId="{4CE4FC8F-1748-47C5-8260-1D11D831F619}" dt="2023-04-08T21:29:21.153" v="7242"/>
          <ac:spMkLst>
            <pc:docMk/>
            <pc:sldMk cId="350919376" sldId="316"/>
            <ac:spMk id="88" creationId="{55A4E0D0-14D0-871B-92ED-EAF9A393CB05}"/>
          </ac:spMkLst>
        </pc:spChg>
        <pc:spChg chg="add del mod">
          <ac:chgData name="Peerada Tarasub" userId="ea11e693-c6d9-4ddd-8fda-45fda4343ee5" providerId="ADAL" clId="{4CE4FC8F-1748-47C5-8260-1D11D831F619}" dt="2023-04-08T21:29:21.153" v="7242"/>
          <ac:spMkLst>
            <pc:docMk/>
            <pc:sldMk cId="350919376" sldId="316"/>
            <ac:spMk id="89" creationId="{07F800FD-9BCC-7BF5-2E20-36F256BE41B3}"/>
          </ac:spMkLst>
        </pc:spChg>
        <pc:spChg chg="add del mod">
          <ac:chgData name="Peerada Tarasub" userId="ea11e693-c6d9-4ddd-8fda-45fda4343ee5" providerId="ADAL" clId="{4CE4FC8F-1748-47C5-8260-1D11D831F619}" dt="2023-04-08T21:29:21.153" v="7242"/>
          <ac:spMkLst>
            <pc:docMk/>
            <pc:sldMk cId="350919376" sldId="316"/>
            <ac:spMk id="90" creationId="{150201F6-8FBD-5532-15C7-CBB997DF410E}"/>
          </ac:spMkLst>
        </pc:spChg>
        <pc:grpChg chg="add del mod">
          <ac:chgData name="Peerada Tarasub" userId="ea11e693-c6d9-4ddd-8fda-45fda4343ee5" providerId="ADAL" clId="{4CE4FC8F-1748-47C5-8260-1D11D831F619}" dt="2023-04-08T21:29:13.642" v="7240"/>
          <ac:grpSpMkLst>
            <pc:docMk/>
            <pc:sldMk cId="350919376" sldId="316"/>
            <ac:grpSpMk id="8" creationId="{43F9B74C-DBBB-1ED3-8777-58952E260DBE}"/>
          </ac:grpSpMkLst>
        </pc:grpChg>
        <pc:grpChg chg="add del mod">
          <ac:chgData name="Peerada Tarasub" userId="ea11e693-c6d9-4ddd-8fda-45fda4343ee5" providerId="ADAL" clId="{4CE4FC8F-1748-47C5-8260-1D11D831F619}" dt="2023-04-08T21:29:13.642" v="7240"/>
          <ac:grpSpMkLst>
            <pc:docMk/>
            <pc:sldMk cId="350919376" sldId="316"/>
            <ac:grpSpMk id="13" creationId="{466E2E8B-475A-3696-012F-2CE1F4D5FD60}"/>
          </ac:grpSpMkLst>
        </pc:grpChg>
        <pc:grpChg chg="add del mod">
          <ac:chgData name="Peerada Tarasub" userId="ea11e693-c6d9-4ddd-8fda-45fda4343ee5" providerId="ADAL" clId="{4CE4FC8F-1748-47C5-8260-1D11D831F619}" dt="2023-04-08T21:29:21.153" v="7242"/>
          <ac:grpSpMkLst>
            <pc:docMk/>
            <pc:sldMk cId="350919376" sldId="316"/>
            <ac:grpSpMk id="51" creationId="{E199142C-F692-397A-1AEB-BFE4F35BD8A3}"/>
          </ac:grpSpMkLst>
        </pc:grpChg>
        <pc:grpChg chg="add del mod">
          <ac:chgData name="Peerada Tarasub" userId="ea11e693-c6d9-4ddd-8fda-45fda4343ee5" providerId="ADAL" clId="{4CE4FC8F-1748-47C5-8260-1D11D831F619}" dt="2023-04-08T21:29:21.153" v="7242"/>
          <ac:grpSpMkLst>
            <pc:docMk/>
            <pc:sldMk cId="350919376" sldId="316"/>
            <ac:grpSpMk id="56" creationId="{5F2D7386-9CAB-7BB9-11C6-C9057E7E0C42}"/>
          </ac:grpSpMkLst>
        </pc:grpChg>
        <pc:cxnChg chg="add del mod">
          <ac:chgData name="Peerada Tarasub" userId="ea11e693-c6d9-4ddd-8fda-45fda4343ee5" providerId="ADAL" clId="{4CE4FC8F-1748-47C5-8260-1D11D831F619}" dt="2023-04-08T21:29:13.642" v="7240"/>
          <ac:cxnSpMkLst>
            <pc:docMk/>
            <pc:sldMk cId="350919376" sldId="316"/>
            <ac:cxnSpMk id="5" creationId="{413F111A-0C97-8BEC-E226-25EE74875956}"/>
          </ac:cxnSpMkLst>
        </pc:cxnChg>
        <pc:cxnChg chg="add del mod">
          <ac:chgData name="Peerada Tarasub" userId="ea11e693-c6d9-4ddd-8fda-45fda4343ee5" providerId="ADAL" clId="{4CE4FC8F-1748-47C5-8260-1D11D831F619}" dt="2023-04-08T21:29:13.642" v="7240"/>
          <ac:cxnSpMkLst>
            <pc:docMk/>
            <pc:sldMk cId="350919376" sldId="316"/>
            <ac:cxnSpMk id="11" creationId="{23AD68ED-12EF-949A-6C89-F4DFACB81F1E}"/>
          </ac:cxnSpMkLst>
        </pc:cxnChg>
        <pc:cxnChg chg="add del mod">
          <ac:chgData name="Peerada Tarasub" userId="ea11e693-c6d9-4ddd-8fda-45fda4343ee5" providerId="ADAL" clId="{4CE4FC8F-1748-47C5-8260-1D11D831F619}" dt="2023-04-08T21:29:13.642" v="7240"/>
          <ac:cxnSpMkLst>
            <pc:docMk/>
            <pc:sldMk cId="350919376" sldId="316"/>
            <ac:cxnSpMk id="27" creationId="{51C26E82-A4D8-045C-8229-47ED38966465}"/>
          </ac:cxnSpMkLst>
        </pc:cxnChg>
        <pc:cxnChg chg="add del mod">
          <ac:chgData name="Peerada Tarasub" userId="ea11e693-c6d9-4ddd-8fda-45fda4343ee5" providerId="ADAL" clId="{4CE4FC8F-1748-47C5-8260-1D11D831F619}" dt="2023-04-08T21:29:13.642" v="7240"/>
          <ac:cxnSpMkLst>
            <pc:docMk/>
            <pc:sldMk cId="350919376" sldId="316"/>
            <ac:cxnSpMk id="28" creationId="{447106BD-183E-4E6B-95C4-F0FE7EE8D787}"/>
          </ac:cxnSpMkLst>
        </pc:cxnChg>
        <pc:cxnChg chg="add del mod">
          <ac:chgData name="Peerada Tarasub" userId="ea11e693-c6d9-4ddd-8fda-45fda4343ee5" providerId="ADAL" clId="{4CE4FC8F-1748-47C5-8260-1D11D831F619}" dt="2023-04-08T21:29:13.642" v="7240"/>
          <ac:cxnSpMkLst>
            <pc:docMk/>
            <pc:sldMk cId="350919376" sldId="316"/>
            <ac:cxnSpMk id="29" creationId="{A87CFB4C-BE2B-6879-F9CD-57FE4AB5D918}"/>
          </ac:cxnSpMkLst>
        </pc:cxnChg>
        <pc:cxnChg chg="add del mod">
          <ac:chgData name="Peerada Tarasub" userId="ea11e693-c6d9-4ddd-8fda-45fda4343ee5" providerId="ADAL" clId="{4CE4FC8F-1748-47C5-8260-1D11D831F619}" dt="2023-04-08T21:29:13.642" v="7240"/>
          <ac:cxnSpMkLst>
            <pc:docMk/>
            <pc:sldMk cId="350919376" sldId="316"/>
            <ac:cxnSpMk id="30" creationId="{33043D95-8464-AF20-694F-6E1DADEDA634}"/>
          </ac:cxnSpMkLst>
        </pc:cxnChg>
        <pc:cxnChg chg="add del mod">
          <ac:chgData name="Peerada Tarasub" userId="ea11e693-c6d9-4ddd-8fda-45fda4343ee5" providerId="ADAL" clId="{4CE4FC8F-1748-47C5-8260-1D11D831F619}" dt="2023-04-08T21:29:13.642" v="7240"/>
          <ac:cxnSpMkLst>
            <pc:docMk/>
            <pc:sldMk cId="350919376" sldId="316"/>
            <ac:cxnSpMk id="31" creationId="{055117ED-536C-F7FA-15C2-35DC4E89A875}"/>
          </ac:cxnSpMkLst>
        </pc:cxnChg>
        <pc:cxnChg chg="add del mod">
          <ac:chgData name="Peerada Tarasub" userId="ea11e693-c6d9-4ddd-8fda-45fda4343ee5" providerId="ADAL" clId="{4CE4FC8F-1748-47C5-8260-1D11D831F619}" dt="2023-04-08T21:29:13.642" v="7240"/>
          <ac:cxnSpMkLst>
            <pc:docMk/>
            <pc:sldMk cId="350919376" sldId="316"/>
            <ac:cxnSpMk id="33" creationId="{D979948D-766D-333B-F079-2A25C6591E2D}"/>
          </ac:cxnSpMkLst>
        </pc:cxnChg>
        <pc:cxnChg chg="add del mod">
          <ac:chgData name="Peerada Tarasub" userId="ea11e693-c6d9-4ddd-8fda-45fda4343ee5" providerId="ADAL" clId="{4CE4FC8F-1748-47C5-8260-1D11D831F619}" dt="2023-04-08T21:29:13.642" v="7240"/>
          <ac:cxnSpMkLst>
            <pc:docMk/>
            <pc:sldMk cId="350919376" sldId="316"/>
            <ac:cxnSpMk id="35" creationId="{D0AE902E-D629-0B27-DB6B-FA67838C79A3}"/>
          </ac:cxnSpMkLst>
        </pc:cxnChg>
        <pc:cxnChg chg="add del mod">
          <ac:chgData name="Peerada Tarasub" userId="ea11e693-c6d9-4ddd-8fda-45fda4343ee5" providerId="ADAL" clId="{4CE4FC8F-1748-47C5-8260-1D11D831F619}" dt="2023-04-08T21:29:13.642" v="7240"/>
          <ac:cxnSpMkLst>
            <pc:docMk/>
            <pc:sldMk cId="350919376" sldId="316"/>
            <ac:cxnSpMk id="36" creationId="{5C1F656B-C972-EE8A-C0B9-BD9502EBE08B}"/>
          </ac:cxnSpMkLst>
        </pc:cxnChg>
        <pc:cxnChg chg="add del mod">
          <ac:chgData name="Peerada Tarasub" userId="ea11e693-c6d9-4ddd-8fda-45fda4343ee5" providerId="ADAL" clId="{4CE4FC8F-1748-47C5-8260-1D11D831F619}" dt="2023-04-08T21:29:13.642" v="7240"/>
          <ac:cxnSpMkLst>
            <pc:docMk/>
            <pc:sldMk cId="350919376" sldId="316"/>
            <ac:cxnSpMk id="39" creationId="{DC8C237B-F3B9-96FF-6669-EFA452F8223D}"/>
          </ac:cxnSpMkLst>
        </pc:cxnChg>
        <pc:cxnChg chg="add del mod">
          <ac:chgData name="Peerada Tarasub" userId="ea11e693-c6d9-4ddd-8fda-45fda4343ee5" providerId="ADAL" clId="{4CE4FC8F-1748-47C5-8260-1D11D831F619}" dt="2023-04-08T21:29:21.153" v="7242"/>
          <ac:cxnSpMkLst>
            <pc:docMk/>
            <pc:sldMk cId="350919376" sldId="316"/>
            <ac:cxnSpMk id="48" creationId="{44350CA1-EB2D-FCC6-FB22-74D7D3996D64}"/>
          </ac:cxnSpMkLst>
        </pc:cxnChg>
        <pc:cxnChg chg="add del mod">
          <ac:chgData name="Peerada Tarasub" userId="ea11e693-c6d9-4ddd-8fda-45fda4343ee5" providerId="ADAL" clId="{4CE4FC8F-1748-47C5-8260-1D11D831F619}" dt="2023-04-08T21:29:21.153" v="7242"/>
          <ac:cxnSpMkLst>
            <pc:docMk/>
            <pc:sldMk cId="350919376" sldId="316"/>
            <ac:cxnSpMk id="54" creationId="{510F6AF0-8EE4-F0B0-FECD-4E433468141B}"/>
          </ac:cxnSpMkLst>
        </pc:cxnChg>
        <pc:cxnChg chg="add del mod">
          <ac:chgData name="Peerada Tarasub" userId="ea11e693-c6d9-4ddd-8fda-45fda4343ee5" providerId="ADAL" clId="{4CE4FC8F-1748-47C5-8260-1D11D831F619}" dt="2023-04-08T21:29:21.153" v="7242"/>
          <ac:cxnSpMkLst>
            <pc:docMk/>
            <pc:sldMk cId="350919376" sldId="316"/>
            <ac:cxnSpMk id="70" creationId="{3AC86B83-A373-0A49-A842-C0700C0C6E6F}"/>
          </ac:cxnSpMkLst>
        </pc:cxnChg>
        <pc:cxnChg chg="add del mod">
          <ac:chgData name="Peerada Tarasub" userId="ea11e693-c6d9-4ddd-8fda-45fda4343ee5" providerId="ADAL" clId="{4CE4FC8F-1748-47C5-8260-1D11D831F619}" dt="2023-04-08T21:29:21.153" v="7242"/>
          <ac:cxnSpMkLst>
            <pc:docMk/>
            <pc:sldMk cId="350919376" sldId="316"/>
            <ac:cxnSpMk id="71" creationId="{3696C42D-F096-180C-996A-B4CBCCA924C7}"/>
          </ac:cxnSpMkLst>
        </pc:cxnChg>
        <pc:cxnChg chg="add del mod">
          <ac:chgData name="Peerada Tarasub" userId="ea11e693-c6d9-4ddd-8fda-45fda4343ee5" providerId="ADAL" clId="{4CE4FC8F-1748-47C5-8260-1D11D831F619}" dt="2023-04-08T21:29:21.153" v="7242"/>
          <ac:cxnSpMkLst>
            <pc:docMk/>
            <pc:sldMk cId="350919376" sldId="316"/>
            <ac:cxnSpMk id="72" creationId="{59687A64-A82C-B566-E035-578E7D8198F4}"/>
          </ac:cxnSpMkLst>
        </pc:cxnChg>
        <pc:cxnChg chg="add del mod">
          <ac:chgData name="Peerada Tarasub" userId="ea11e693-c6d9-4ddd-8fda-45fda4343ee5" providerId="ADAL" clId="{4CE4FC8F-1748-47C5-8260-1D11D831F619}" dt="2023-04-08T21:29:21.153" v="7242"/>
          <ac:cxnSpMkLst>
            <pc:docMk/>
            <pc:sldMk cId="350919376" sldId="316"/>
            <ac:cxnSpMk id="73" creationId="{1D1E84DB-5B6B-1A74-984B-403787AFD2AF}"/>
          </ac:cxnSpMkLst>
        </pc:cxnChg>
        <pc:cxnChg chg="add del mod">
          <ac:chgData name="Peerada Tarasub" userId="ea11e693-c6d9-4ddd-8fda-45fda4343ee5" providerId="ADAL" clId="{4CE4FC8F-1748-47C5-8260-1D11D831F619}" dt="2023-04-08T21:29:21.153" v="7242"/>
          <ac:cxnSpMkLst>
            <pc:docMk/>
            <pc:sldMk cId="350919376" sldId="316"/>
            <ac:cxnSpMk id="74" creationId="{FB136172-D10D-FFD6-3017-7BAE175B0398}"/>
          </ac:cxnSpMkLst>
        </pc:cxnChg>
        <pc:cxnChg chg="add del mod">
          <ac:chgData name="Peerada Tarasub" userId="ea11e693-c6d9-4ddd-8fda-45fda4343ee5" providerId="ADAL" clId="{4CE4FC8F-1748-47C5-8260-1D11D831F619}" dt="2023-04-08T21:29:21.153" v="7242"/>
          <ac:cxnSpMkLst>
            <pc:docMk/>
            <pc:sldMk cId="350919376" sldId="316"/>
            <ac:cxnSpMk id="76" creationId="{D9484B9E-7826-8972-5073-2958D621D6C8}"/>
          </ac:cxnSpMkLst>
        </pc:cxnChg>
        <pc:cxnChg chg="add del mod">
          <ac:chgData name="Peerada Tarasub" userId="ea11e693-c6d9-4ddd-8fda-45fda4343ee5" providerId="ADAL" clId="{4CE4FC8F-1748-47C5-8260-1D11D831F619}" dt="2023-04-08T21:29:21.153" v="7242"/>
          <ac:cxnSpMkLst>
            <pc:docMk/>
            <pc:sldMk cId="350919376" sldId="316"/>
            <ac:cxnSpMk id="78" creationId="{9CFD097B-A926-C7CB-8040-3D896F27301B}"/>
          </ac:cxnSpMkLst>
        </pc:cxnChg>
        <pc:cxnChg chg="add del mod">
          <ac:chgData name="Peerada Tarasub" userId="ea11e693-c6d9-4ddd-8fda-45fda4343ee5" providerId="ADAL" clId="{4CE4FC8F-1748-47C5-8260-1D11D831F619}" dt="2023-04-08T21:29:21.153" v="7242"/>
          <ac:cxnSpMkLst>
            <pc:docMk/>
            <pc:sldMk cId="350919376" sldId="316"/>
            <ac:cxnSpMk id="79" creationId="{178641AB-C9F3-1FD0-F7EB-074406DAB987}"/>
          </ac:cxnSpMkLst>
        </pc:cxnChg>
        <pc:cxnChg chg="add del mod">
          <ac:chgData name="Peerada Tarasub" userId="ea11e693-c6d9-4ddd-8fda-45fda4343ee5" providerId="ADAL" clId="{4CE4FC8F-1748-47C5-8260-1D11D831F619}" dt="2023-04-08T21:29:21.153" v="7242"/>
          <ac:cxnSpMkLst>
            <pc:docMk/>
            <pc:sldMk cId="350919376" sldId="316"/>
            <ac:cxnSpMk id="82" creationId="{E776C1EC-22EE-A485-E576-0C110C461CFB}"/>
          </ac:cxnSpMkLst>
        </pc:cxnChg>
      </pc:sldChg>
      <pc:sldChg chg="addSp delSp modSp new del mod modClrScheme chgLayout">
        <pc:chgData name="Peerada Tarasub" userId="ea11e693-c6d9-4ddd-8fda-45fda4343ee5" providerId="ADAL" clId="{4CE4FC8F-1748-47C5-8260-1D11D831F619}" dt="2023-04-08T21:55:03.511" v="7260" actId="47"/>
        <pc:sldMkLst>
          <pc:docMk/>
          <pc:sldMk cId="1539725734" sldId="316"/>
        </pc:sldMkLst>
        <pc:spChg chg="del">
          <ac:chgData name="Peerada Tarasub" userId="ea11e693-c6d9-4ddd-8fda-45fda4343ee5" providerId="ADAL" clId="{4CE4FC8F-1748-47C5-8260-1D11D831F619}" dt="2023-04-08T21:50:25.065" v="7256" actId="478"/>
          <ac:spMkLst>
            <pc:docMk/>
            <pc:sldMk cId="1539725734" sldId="316"/>
            <ac:spMk id="2" creationId="{990D60D7-58D9-336B-361A-E50D01D438FA}"/>
          </ac:spMkLst>
        </pc:spChg>
        <pc:spChg chg="del">
          <ac:chgData name="Peerada Tarasub" userId="ea11e693-c6d9-4ddd-8fda-45fda4343ee5" providerId="ADAL" clId="{4CE4FC8F-1748-47C5-8260-1D11D831F619}" dt="2023-04-08T21:50:25.065" v="7256" actId="478"/>
          <ac:spMkLst>
            <pc:docMk/>
            <pc:sldMk cId="1539725734" sldId="316"/>
            <ac:spMk id="3" creationId="{03B5CC89-8D42-3A86-8E67-51255F1EC8C3}"/>
          </ac:spMkLst>
        </pc:spChg>
        <pc:spChg chg="mod ord">
          <ac:chgData name="Peerada Tarasub" userId="ea11e693-c6d9-4ddd-8fda-45fda4343ee5" providerId="ADAL" clId="{4CE4FC8F-1748-47C5-8260-1D11D831F619}" dt="2023-04-08T21:50:52.648" v="7258" actId="700"/>
          <ac:spMkLst>
            <pc:docMk/>
            <pc:sldMk cId="1539725734" sldId="316"/>
            <ac:spMk id="4" creationId="{AAD5F374-1735-0BEC-EAAA-23D81E004BA3}"/>
          </ac:spMkLst>
        </pc:spChg>
        <pc:picChg chg="add">
          <ac:chgData name="Peerada Tarasub" userId="ea11e693-c6d9-4ddd-8fda-45fda4343ee5" providerId="ADAL" clId="{4CE4FC8F-1748-47C5-8260-1D11D831F619}" dt="2023-04-08T21:50:54.293" v="7259"/>
          <ac:picMkLst>
            <pc:docMk/>
            <pc:sldMk cId="1539725734" sldId="316"/>
            <ac:picMk id="5" creationId="{13D388A3-87D3-02BB-D897-1CA885CD8F79}"/>
          </ac:picMkLst>
        </pc:picChg>
      </pc:sldChg>
      <pc:sldChg chg="addSp delSp modSp new del mod">
        <pc:chgData name="Peerada Tarasub" userId="ea11e693-c6d9-4ddd-8fda-45fda4343ee5" providerId="ADAL" clId="{4CE4FC8F-1748-47C5-8260-1D11D831F619}" dt="2023-04-08T21:29:51.297" v="7249" actId="47"/>
        <pc:sldMkLst>
          <pc:docMk/>
          <pc:sldMk cId="1691787531" sldId="316"/>
        </pc:sldMkLst>
        <pc:spChg chg="del">
          <ac:chgData name="Peerada Tarasub" userId="ea11e693-c6d9-4ddd-8fda-45fda4343ee5" providerId="ADAL" clId="{4CE4FC8F-1748-47C5-8260-1D11D831F619}" dt="2023-04-08T21:29:28.166" v="7245" actId="478"/>
          <ac:spMkLst>
            <pc:docMk/>
            <pc:sldMk cId="1691787531" sldId="316"/>
            <ac:spMk id="2" creationId="{90AE0636-246B-1831-5ECB-8C71C18A1371}"/>
          </ac:spMkLst>
        </pc:spChg>
        <pc:spChg chg="del">
          <ac:chgData name="Peerada Tarasub" userId="ea11e693-c6d9-4ddd-8fda-45fda4343ee5" providerId="ADAL" clId="{4CE4FC8F-1748-47C5-8260-1D11D831F619}" dt="2023-04-08T21:29:28.166" v="7245" actId="478"/>
          <ac:spMkLst>
            <pc:docMk/>
            <pc:sldMk cId="1691787531" sldId="316"/>
            <ac:spMk id="3" creationId="{D5C4D16A-C0A6-6D5A-1B48-9E008504034F}"/>
          </ac:spMkLst>
        </pc:spChg>
        <pc:spChg chg="add mod">
          <ac:chgData name="Peerada Tarasub" userId="ea11e693-c6d9-4ddd-8fda-45fda4343ee5" providerId="ADAL" clId="{4CE4FC8F-1748-47C5-8260-1D11D831F619}" dt="2023-04-08T21:29:28.621" v="7246"/>
          <ac:spMkLst>
            <pc:docMk/>
            <pc:sldMk cId="1691787531" sldId="316"/>
            <ac:spMk id="6" creationId="{FB31D7E3-3982-D039-F2E8-9985D8D0C2DC}"/>
          </ac:spMkLst>
        </pc:spChg>
        <pc:spChg chg="add del mod">
          <ac:chgData name="Peerada Tarasub" userId="ea11e693-c6d9-4ddd-8fda-45fda4343ee5" providerId="ADAL" clId="{4CE4FC8F-1748-47C5-8260-1D11D831F619}" dt="2023-04-08T21:29:41.025" v="7248" actId="478"/>
          <ac:spMkLst>
            <pc:docMk/>
            <pc:sldMk cId="1691787531" sldId="316"/>
            <ac:spMk id="7" creationId="{9D3C512E-4815-E321-97CB-691A14BDEB83}"/>
          </ac:spMkLst>
        </pc:spChg>
        <pc:spChg chg="mod">
          <ac:chgData name="Peerada Tarasub" userId="ea11e693-c6d9-4ddd-8fda-45fda4343ee5" providerId="ADAL" clId="{4CE4FC8F-1748-47C5-8260-1D11D831F619}" dt="2023-04-08T21:29:28.621" v="7246"/>
          <ac:spMkLst>
            <pc:docMk/>
            <pc:sldMk cId="1691787531" sldId="316"/>
            <ac:spMk id="9" creationId="{186D6A19-AF88-3C21-790A-5ACB4B1F48C6}"/>
          </ac:spMkLst>
        </pc:spChg>
        <pc:spChg chg="mod">
          <ac:chgData name="Peerada Tarasub" userId="ea11e693-c6d9-4ddd-8fda-45fda4343ee5" providerId="ADAL" clId="{4CE4FC8F-1748-47C5-8260-1D11D831F619}" dt="2023-04-08T21:29:28.621" v="7246"/>
          <ac:spMkLst>
            <pc:docMk/>
            <pc:sldMk cId="1691787531" sldId="316"/>
            <ac:spMk id="10" creationId="{C4704D45-3E7B-83E8-FCD2-4D90D089B562}"/>
          </ac:spMkLst>
        </pc:spChg>
        <pc:spChg chg="add mod">
          <ac:chgData name="Peerada Tarasub" userId="ea11e693-c6d9-4ddd-8fda-45fda4343ee5" providerId="ADAL" clId="{4CE4FC8F-1748-47C5-8260-1D11D831F619}" dt="2023-04-08T21:29:28.621" v="7246"/>
          <ac:spMkLst>
            <pc:docMk/>
            <pc:sldMk cId="1691787531" sldId="316"/>
            <ac:spMk id="12" creationId="{A79149B8-083A-AFCC-E0C4-0D9D6C3CB5D5}"/>
          </ac:spMkLst>
        </pc:spChg>
        <pc:spChg chg="mod">
          <ac:chgData name="Peerada Tarasub" userId="ea11e693-c6d9-4ddd-8fda-45fda4343ee5" providerId="ADAL" clId="{4CE4FC8F-1748-47C5-8260-1D11D831F619}" dt="2023-04-08T21:29:28.621" v="7246"/>
          <ac:spMkLst>
            <pc:docMk/>
            <pc:sldMk cId="1691787531" sldId="316"/>
            <ac:spMk id="14" creationId="{A8584BB4-22B6-AA47-BB63-ABB5125248DD}"/>
          </ac:spMkLst>
        </pc:spChg>
        <pc:spChg chg="mod">
          <ac:chgData name="Peerada Tarasub" userId="ea11e693-c6d9-4ddd-8fda-45fda4343ee5" providerId="ADAL" clId="{4CE4FC8F-1748-47C5-8260-1D11D831F619}" dt="2023-04-08T21:29:28.621" v="7246"/>
          <ac:spMkLst>
            <pc:docMk/>
            <pc:sldMk cId="1691787531" sldId="316"/>
            <ac:spMk id="15" creationId="{48D81E8B-A626-6AA0-9E59-48047EE2ACAE}"/>
          </ac:spMkLst>
        </pc:spChg>
        <pc:spChg chg="add mod">
          <ac:chgData name="Peerada Tarasub" userId="ea11e693-c6d9-4ddd-8fda-45fda4343ee5" providerId="ADAL" clId="{4CE4FC8F-1748-47C5-8260-1D11D831F619}" dt="2023-04-08T21:29:28.621" v="7246"/>
          <ac:spMkLst>
            <pc:docMk/>
            <pc:sldMk cId="1691787531" sldId="316"/>
            <ac:spMk id="16" creationId="{D6023088-30A7-740F-AAB0-2B84AC3F2E1D}"/>
          </ac:spMkLst>
        </pc:spChg>
        <pc:spChg chg="add mod">
          <ac:chgData name="Peerada Tarasub" userId="ea11e693-c6d9-4ddd-8fda-45fda4343ee5" providerId="ADAL" clId="{4CE4FC8F-1748-47C5-8260-1D11D831F619}" dt="2023-04-08T21:29:28.621" v="7246"/>
          <ac:spMkLst>
            <pc:docMk/>
            <pc:sldMk cId="1691787531" sldId="316"/>
            <ac:spMk id="17" creationId="{4745360E-3C98-1DAB-0B7A-B628CB4F7DE3}"/>
          </ac:spMkLst>
        </pc:spChg>
        <pc:spChg chg="add mod">
          <ac:chgData name="Peerada Tarasub" userId="ea11e693-c6d9-4ddd-8fda-45fda4343ee5" providerId="ADAL" clId="{4CE4FC8F-1748-47C5-8260-1D11D831F619}" dt="2023-04-08T21:29:28.621" v="7246"/>
          <ac:spMkLst>
            <pc:docMk/>
            <pc:sldMk cId="1691787531" sldId="316"/>
            <ac:spMk id="18" creationId="{EF04378D-A92B-D229-9EB3-BD5553C8DB6B}"/>
          </ac:spMkLst>
        </pc:spChg>
        <pc:spChg chg="add mod">
          <ac:chgData name="Peerada Tarasub" userId="ea11e693-c6d9-4ddd-8fda-45fda4343ee5" providerId="ADAL" clId="{4CE4FC8F-1748-47C5-8260-1D11D831F619}" dt="2023-04-08T21:29:28.621" v="7246"/>
          <ac:spMkLst>
            <pc:docMk/>
            <pc:sldMk cId="1691787531" sldId="316"/>
            <ac:spMk id="19" creationId="{C12A1E0B-FD8D-F4A1-2EED-933911CC3C92}"/>
          </ac:spMkLst>
        </pc:spChg>
        <pc:spChg chg="add mod">
          <ac:chgData name="Peerada Tarasub" userId="ea11e693-c6d9-4ddd-8fda-45fda4343ee5" providerId="ADAL" clId="{4CE4FC8F-1748-47C5-8260-1D11D831F619}" dt="2023-04-08T21:29:28.621" v="7246"/>
          <ac:spMkLst>
            <pc:docMk/>
            <pc:sldMk cId="1691787531" sldId="316"/>
            <ac:spMk id="20" creationId="{8683B555-1FA6-E2D8-B132-0BB46ED5BA1B}"/>
          </ac:spMkLst>
        </pc:spChg>
        <pc:spChg chg="add mod">
          <ac:chgData name="Peerada Tarasub" userId="ea11e693-c6d9-4ddd-8fda-45fda4343ee5" providerId="ADAL" clId="{4CE4FC8F-1748-47C5-8260-1D11D831F619}" dt="2023-04-08T21:29:28.621" v="7246"/>
          <ac:spMkLst>
            <pc:docMk/>
            <pc:sldMk cId="1691787531" sldId="316"/>
            <ac:spMk id="21" creationId="{0461252F-5B21-315A-B2F9-FA42E75C1807}"/>
          </ac:spMkLst>
        </pc:spChg>
        <pc:spChg chg="add mod">
          <ac:chgData name="Peerada Tarasub" userId="ea11e693-c6d9-4ddd-8fda-45fda4343ee5" providerId="ADAL" clId="{4CE4FC8F-1748-47C5-8260-1D11D831F619}" dt="2023-04-08T21:29:28.621" v="7246"/>
          <ac:spMkLst>
            <pc:docMk/>
            <pc:sldMk cId="1691787531" sldId="316"/>
            <ac:spMk id="22" creationId="{77BE2769-DE88-F64C-FF4C-6E9597764C0E}"/>
          </ac:spMkLst>
        </pc:spChg>
        <pc:spChg chg="add mod">
          <ac:chgData name="Peerada Tarasub" userId="ea11e693-c6d9-4ddd-8fda-45fda4343ee5" providerId="ADAL" clId="{4CE4FC8F-1748-47C5-8260-1D11D831F619}" dt="2023-04-08T21:29:28.621" v="7246"/>
          <ac:spMkLst>
            <pc:docMk/>
            <pc:sldMk cId="1691787531" sldId="316"/>
            <ac:spMk id="23" creationId="{DCDB61C8-C17A-27A4-9820-C4315A179FA4}"/>
          </ac:spMkLst>
        </pc:spChg>
        <pc:spChg chg="add mod">
          <ac:chgData name="Peerada Tarasub" userId="ea11e693-c6d9-4ddd-8fda-45fda4343ee5" providerId="ADAL" clId="{4CE4FC8F-1748-47C5-8260-1D11D831F619}" dt="2023-04-08T21:29:28.621" v="7246"/>
          <ac:spMkLst>
            <pc:docMk/>
            <pc:sldMk cId="1691787531" sldId="316"/>
            <ac:spMk id="24" creationId="{DF85B7C3-BB34-632D-1526-B5D2ED990C6F}"/>
          </ac:spMkLst>
        </pc:spChg>
        <pc:spChg chg="add mod">
          <ac:chgData name="Peerada Tarasub" userId="ea11e693-c6d9-4ddd-8fda-45fda4343ee5" providerId="ADAL" clId="{4CE4FC8F-1748-47C5-8260-1D11D831F619}" dt="2023-04-08T21:29:28.621" v="7246"/>
          <ac:spMkLst>
            <pc:docMk/>
            <pc:sldMk cId="1691787531" sldId="316"/>
            <ac:spMk id="25" creationId="{E0C792E3-B8A8-7762-B2C9-54D104C018A0}"/>
          </ac:spMkLst>
        </pc:spChg>
        <pc:spChg chg="add mod">
          <ac:chgData name="Peerada Tarasub" userId="ea11e693-c6d9-4ddd-8fda-45fda4343ee5" providerId="ADAL" clId="{4CE4FC8F-1748-47C5-8260-1D11D831F619}" dt="2023-04-08T21:29:28.621" v="7246"/>
          <ac:spMkLst>
            <pc:docMk/>
            <pc:sldMk cId="1691787531" sldId="316"/>
            <ac:spMk id="26" creationId="{B4D9FEC3-9DB9-9162-EB4E-98A782A9FF3D}"/>
          </ac:spMkLst>
        </pc:spChg>
        <pc:spChg chg="add mod">
          <ac:chgData name="Peerada Tarasub" userId="ea11e693-c6d9-4ddd-8fda-45fda4343ee5" providerId="ADAL" clId="{4CE4FC8F-1748-47C5-8260-1D11D831F619}" dt="2023-04-08T21:29:28.621" v="7246"/>
          <ac:spMkLst>
            <pc:docMk/>
            <pc:sldMk cId="1691787531" sldId="316"/>
            <ac:spMk id="32" creationId="{DA6FB4E5-9BA1-EB1A-B7BB-BB3A26D7E8E1}"/>
          </ac:spMkLst>
        </pc:spChg>
        <pc:spChg chg="add mod">
          <ac:chgData name="Peerada Tarasub" userId="ea11e693-c6d9-4ddd-8fda-45fda4343ee5" providerId="ADAL" clId="{4CE4FC8F-1748-47C5-8260-1D11D831F619}" dt="2023-04-08T21:29:28.621" v="7246"/>
          <ac:spMkLst>
            <pc:docMk/>
            <pc:sldMk cId="1691787531" sldId="316"/>
            <ac:spMk id="34" creationId="{9087C660-E1DE-E771-1A1A-BCE5E6E680B0}"/>
          </ac:spMkLst>
        </pc:spChg>
        <pc:spChg chg="add mod">
          <ac:chgData name="Peerada Tarasub" userId="ea11e693-c6d9-4ddd-8fda-45fda4343ee5" providerId="ADAL" clId="{4CE4FC8F-1748-47C5-8260-1D11D831F619}" dt="2023-04-08T21:29:28.621" v="7246"/>
          <ac:spMkLst>
            <pc:docMk/>
            <pc:sldMk cId="1691787531" sldId="316"/>
            <ac:spMk id="37" creationId="{BDC3FB30-7D4B-B962-17CB-968CB6915ACE}"/>
          </ac:spMkLst>
        </pc:spChg>
        <pc:spChg chg="add mod">
          <ac:chgData name="Peerada Tarasub" userId="ea11e693-c6d9-4ddd-8fda-45fda4343ee5" providerId="ADAL" clId="{4CE4FC8F-1748-47C5-8260-1D11D831F619}" dt="2023-04-08T21:29:28.621" v="7246"/>
          <ac:spMkLst>
            <pc:docMk/>
            <pc:sldMk cId="1691787531" sldId="316"/>
            <ac:spMk id="38" creationId="{EA50673C-2811-6F28-167E-FD90A9F1CB29}"/>
          </ac:spMkLst>
        </pc:spChg>
        <pc:spChg chg="add mod">
          <ac:chgData name="Peerada Tarasub" userId="ea11e693-c6d9-4ddd-8fda-45fda4343ee5" providerId="ADAL" clId="{4CE4FC8F-1748-47C5-8260-1D11D831F619}" dt="2023-04-08T21:29:28.621" v="7246"/>
          <ac:spMkLst>
            <pc:docMk/>
            <pc:sldMk cId="1691787531" sldId="316"/>
            <ac:spMk id="40" creationId="{C60075D4-F6D8-9B49-A756-BA4010F1CC1F}"/>
          </ac:spMkLst>
        </pc:spChg>
        <pc:spChg chg="add mod">
          <ac:chgData name="Peerada Tarasub" userId="ea11e693-c6d9-4ddd-8fda-45fda4343ee5" providerId="ADAL" clId="{4CE4FC8F-1748-47C5-8260-1D11D831F619}" dt="2023-04-08T21:29:28.621" v="7246"/>
          <ac:spMkLst>
            <pc:docMk/>
            <pc:sldMk cId="1691787531" sldId="316"/>
            <ac:spMk id="41" creationId="{B9E5EBBC-9D19-C1A9-4713-1546DB85FE72}"/>
          </ac:spMkLst>
        </pc:spChg>
        <pc:spChg chg="add mod">
          <ac:chgData name="Peerada Tarasub" userId="ea11e693-c6d9-4ddd-8fda-45fda4343ee5" providerId="ADAL" clId="{4CE4FC8F-1748-47C5-8260-1D11D831F619}" dt="2023-04-08T21:29:28.621" v="7246"/>
          <ac:spMkLst>
            <pc:docMk/>
            <pc:sldMk cId="1691787531" sldId="316"/>
            <ac:spMk id="42" creationId="{761DB6CA-113F-AC3A-00E4-49106417AAAA}"/>
          </ac:spMkLst>
        </pc:spChg>
        <pc:spChg chg="add mod">
          <ac:chgData name="Peerada Tarasub" userId="ea11e693-c6d9-4ddd-8fda-45fda4343ee5" providerId="ADAL" clId="{4CE4FC8F-1748-47C5-8260-1D11D831F619}" dt="2023-04-08T21:29:28.621" v="7246"/>
          <ac:spMkLst>
            <pc:docMk/>
            <pc:sldMk cId="1691787531" sldId="316"/>
            <ac:spMk id="43" creationId="{44B667EB-F6FA-717E-2A89-CADA0E49814A}"/>
          </ac:spMkLst>
        </pc:spChg>
        <pc:spChg chg="add mod">
          <ac:chgData name="Peerada Tarasub" userId="ea11e693-c6d9-4ddd-8fda-45fda4343ee5" providerId="ADAL" clId="{4CE4FC8F-1748-47C5-8260-1D11D831F619}" dt="2023-04-08T21:29:28.621" v="7246"/>
          <ac:spMkLst>
            <pc:docMk/>
            <pc:sldMk cId="1691787531" sldId="316"/>
            <ac:spMk id="44" creationId="{96CFEA1A-C548-72D2-22A1-B1788B20447A}"/>
          </ac:spMkLst>
        </pc:spChg>
        <pc:spChg chg="add mod">
          <ac:chgData name="Peerada Tarasub" userId="ea11e693-c6d9-4ddd-8fda-45fda4343ee5" providerId="ADAL" clId="{4CE4FC8F-1748-47C5-8260-1D11D831F619}" dt="2023-04-08T21:29:28.621" v="7246"/>
          <ac:spMkLst>
            <pc:docMk/>
            <pc:sldMk cId="1691787531" sldId="316"/>
            <ac:spMk id="45" creationId="{1430EFB2-B588-8602-C454-DBCF7B7C2AAE}"/>
          </ac:spMkLst>
        </pc:spChg>
        <pc:spChg chg="add mod">
          <ac:chgData name="Peerada Tarasub" userId="ea11e693-c6d9-4ddd-8fda-45fda4343ee5" providerId="ADAL" clId="{4CE4FC8F-1748-47C5-8260-1D11D831F619}" dt="2023-04-08T21:29:28.621" v="7246"/>
          <ac:spMkLst>
            <pc:docMk/>
            <pc:sldMk cId="1691787531" sldId="316"/>
            <ac:spMk id="46" creationId="{5E5D0EA0-E1DD-9B90-C39B-D77733708170}"/>
          </ac:spMkLst>
        </pc:spChg>
        <pc:spChg chg="add mod">
          <ac:chgData name="Peerada Tarasub" userId="ea11e693-c6d9-4ddd-8fda-45fda4343ee5" providerId="ADAL" clId="{4CE4FC8F-1748-47C5-8260-1D11D831F619}" dt="2023-04-08T21:29:28.621" v="7246"/>
          <ac:spMkLst>
            <pc:docMk/>
            <pc:sldMk cId="1691787531" sldId="316"/>
            <ac:spMk id="47" creationId="{FBF09BE0-A3FB-7FBD-6842-26B3CB94E0D8}"/>
          </ac:spMkLst>
        </pc:spChg>
        <pc:grpChg chg="add mod">
          <ac:chgData name="Peerada Tarasub" userId="ea11e693-c6d9-4ddd-8fda-45fda4343ee5" providerId="ADAL" clId="{4CE4FC8F-1748-47C5-8260-1D11D831F619}" dt="2023-04-08T21:29:28.621" v="7246"/>
          <ac:grpSpMkLst>
            <pc:docMk/>
            <pc:sldMk cId="1691787531" sldId="316"/>
            <ac:grpSpMk id="8" creationId="{1297CA3B-80F6-B074-BE4A-13B73C314394}"/>
          </ac:grpSpMkLst>
        </pc:grpChg>
        <pc:grpChg chg="add mod">
          <ac:chgData name="Peerada Tarasub" userId="ea11e693-c6d9-4ddd-8fda-45fda4343ee5" providerId="ADAL" clId="{4CE4FC8F-1748-47C5-8260-1D11D831F619}" dt="2023-04-08T21:29:28.621" v="7246"/>
          <ac:grpSpMkLst>
            <pc:docMk/>
            <pc:sldMk cId="1691787531" sldId="316"/>
            <ac:grpSpMk id="13" creationId="{E59CF968-5E49-391C-144D-0205509023B8}"/>
          </ac:grpSpMkLst>
        </pc:grpChg>
        <pc:cxnChg chg="add mod">
          <ac:chgData name="Peerada Tarasub" userId="ea11e693-c6d9-4ddd-8fda-45fda4343ee5" providerId="ADAL" clId="{4CE4FC8F-1748-47C5-8260-1D11D831F619}" dt="2023-04-08T21:29:28.621" v="7246"/>
          <ac:cxnSpMkLst>
            <pc:docMk/>
            <pc:sldMk cId="1691787531" sldId="316"/>
            <ac:cxnSpMk id="5" creationId="{450715C5-76B9-7CA0-1112-B9F7F5DC209C}"/>
          </ac:cxnSpMkLst>
        </pc:cxnChg>
        <pc:cxnChg chg="add mod">
          <ac:chgData name="Peerada Tarasub" userId="ea11e693-c6d9-4ddd-8fda-45fda4343ee5" providerId="ADAL" clId="{4CE4FC8F-1748-47C5-8260-1D11D831F619}" dt="2023-04-08T21:29:28.621" v="7246"/>
          <ac:cxnSpMkLst>
            <pc:docMk/>
            <pc:sldMk cId="1691787531" sldId="316"/>
            <ac:cxnSpMk id="11" creationId="{9DC4DC53-CD65-D662-184C-1BEBDBB0B712}"/>
          </ac:cxnSpMkLst>
        </pc:cxnChg>
        <pc:cxnChg chg="add mod">
          <ac:chgData name="Peerada Tarasub" userId="ea11e693-c6d9-4ddd-8fda-45fda4343ee5" providerId="ADAL" clId="{4CE4FC8F-1748-47C5-8260-1D11D831F619}" dt="2023-04-08T21:29:28.621" v="7246"/>
          <ac:cxnSpMkLst>
            <pc:docMk/>
            <pc:sldMk cId="1691787531" sldId="316"/>
            <ac:cxnSpMk id="27" creationId="{B21B0406-A2EE-3F42-3287-8C7BCF6FE458}"/>
          </ac:cxnSpMkLst>
        </pc:cxnChg>
        <pc:cxnChg chg="add mod">
          <ac:chgData name="Peerada Tarasub" userId="ea11e693-c6d9-4ddd-8fda-45fda4343ee5" providerId="ADAL" clId="{4CE4FC8F-1748-47C5-8260-1D11D831F619}" dt="2023-04-08T21:29:28.621" v="7246"/>
          <ac:cxnSpMkLst>
            <pc:docMk/>
            <pc:sldMk cId="1691787531" sldId="316"/>
            <ac:cxnSpMk id="28" creationId="{B92FB7C9-F946-FC6C-20B7-64BA08DEB0F2}"/>
          </ac:cxnSpMkLst>
        </pc:cxnChg>
        <pc:cxnChg chg="add mod">
          <ac:chgData name="Peerada Tarasub" userId="ea11e693-c6d9-4ddd-8fda-45fda4343ee5" providerId="ADAL" clId="{4CE4FC8F-1748-47C5-8260-1D11D831F619}" dt="2023-04-08T21:29:28.621" v="7246"/>
          <ac:cxnSpMkLst>
            <pc:docMk/>
            <pc:sldMk cId="1691787531" sldId="316"/>
            <ac:cxnSpMk id="29" creationId="{50693442-702D-27DC-82FE-0CC092C45E52}"/>
          </ac:cxnSpMkLst>
        </pc:cxnChg>
        <pc:cxnChg chg="add mod">
          <ac:chgData name="Peerada Tarasub" userId="ea11e693-c6d9-4ddd-8fda-45fda4343ee5" providerId="ADAL" clId="{4CE4FC8F-1748-47C5-8260-1D11D831F619}" dt="2023-04-08T21:29:28.621" v="7246"/>
          <ac:cxnSpMkLst>
            <pc:docMk/>
            <pc:sldMk cId="1691787531" sldId="316"/>
            <ac:cxnSpMk id="30" creationId="{CA21D544-65FF-BDE4-8177-F6233A618C0D}"/>
          </ac:cxnSpMkLst>
        </pc:cxnChg>
        <pc:cxnChg chg="add mod">
          <ac:chgData name="Peerada Tarasub" userId="ea11e693-c6d9-4ddd-8fda-45fda4343ee5" providerId="ADAL" clId="{4CE4FC8F-1748-47C5-8260-1D11D831F619}" dt="2023-04-08T21:29:28.621" v="7246"/>
          <ac:cxnSpMkLst>
            <pc:docMk/>
            <pc:sldMk cId="1691787531" sldId="316"/>
            <ac:cxnSpMk id="31" creationId="{2C4C108E-31B1-B116-FDF8-177911163CA6}"/>
          </ac:cxnSpMkLst>
        </pc:cxnChg>
        <pc:cxnChg chg="add mod">
          <ac:chgData name="Peerada Tarasub" userId="ea11e693-c6d9-4ddd-8fda-45fda4343ee5" providerId="ADAL" clId="{4CE4FC8F-1748-47C5-8260-1D11D831F619}" dt="2023-04-08T21:29:28.621" v="7246"/>
          <ac:cxnSpMkLst>
            <pc:docMk/>
            <pc:sldMk cId="1691787531" sldId="316"/>
            <ac:cxnSpMk id="33" creationId="{DF678A64-69C2-A32B-6170-AE3CEFEA6B5F}"/>
          </ac:cxnSpMkLst>
        </pc:cxnChg>
        <pc:cxnChg chg="add mod">
          <ac:chgData name="Peerada Tarasub" userId="ea11e693-c6d9-4ddd-8fda-45fda4343ee5" providerId="ADAL" clId="{4CE4FC8F-1748-47C5-8260-1D11D831F619}" dt="2023-04-08T21:29:28.621" v="7246"/>
          <ac:cxnSpMkLst>
            <pc:docMk/>
            <pc:sldMk cId="1691787531" sldId="316"/>
            <ac:cxnSpMk id="35" creationId="{FBD31C27-77EB-0811-C0C8-DD3A88B99065}"/>
          </ac:cxnSpMkLst>
        </pc:cxnChg>
        <pc:cxnChg chg="add mod">
          <ac:chgData name="Peerada Tarasub" userId="ea11e693-c6d9-4ddd-8fda-45fda4343ee5" providerId="ADAL" clId="{4CE4FC8F-1748-47C5-8260-1D11D831F619}" dt="2023-04-08T21:29:28.621" v="7246"/>
          <ac:cxnSpMkLst>
            <pc:docMk/>
            <pc:sldMk cId="1691787531" sldId="316"/>
            <ac:cxnSpMk id="36" creationId="{11B53356-C11D-3253-74DF-18AF998C816A}"/>
          </ac:cxnSpMkLst>
        </pc:cxnChg>
        <pc:cxnChg chg="add mod">
          <ac:chgData name="Peerada Tarasub" userId="ea11e693-c6d9-4ddd-8fda-45fda4343ee5" providerId="ADAL" clId="{4CE4FC8F-1748-47C5-8260-1D11D831F619}" dt="2023-04-08T21:29:28.621" v="7246"/>
          <ac:cxnSpMkLst>
            <pc:docMk/>
            <pc:sldMk cId="1691787531" sldId="316"/>
            <ac:cxnSpMk id="39" creationId="{7AFC7745-6000-50E1-A58A-EAC7299CC9B5}"/>
          </ac:cxnSpMkLst>
        </pc:cxnChg>
      </pc:sldChg>
      <pc:sldChg chg="addSp delSp modSp new mod modClrScheme chgLayout">
        <pc:chgData name="Peerada Tarasub" userId="ea11e693-c6d9-4ddd-8fda-45fda4343ee5" providerId="ADAL" clId="{4CE4FC8F-1748-47C5-8260-1D11D831F619}" dt="2023-04-08T21:57:17.790" v="7265"/>
        <pc:sldMkLst>
          <pc:docMk/>
          <pc:sldMk cId="2135986224" sldId="316"/>
        </pc:sldMkLst>
        <pc:spChg chg="del">
          <ac:chgData name="Peerada Tarasub" userId="ea11e693-c6d9-4ddd-8fda-45fda4343ee5" providerId="ADAL" clId="{4CE4FC8F-1748-47C5-8260-1D11D831F619}" dt="2023-04-08T21:56:01.684" v="7262" actId="700"/>
          <ac:spMkLst>
            <pc:docMk/>
            <pc:sldMk cId="2135986224" sldId="316"/>
            <ac:spMk id="2" creationId="{E609E22B-5F6E-E28C-F223-0B357550A5B9}"/>
          </ac:spMkLst>
        </pc:spChg>
        <pc:spChg chg="del">
          <ac:chgData name="Peerada Tarasub" userId="ea11e693-c6d9-4ddd-8fda-45fda4343ee5" providerId="ADAL" clId="{4CE4FC8F-1748-47C5-8260-1D11D831F619}" dt="2023-04-08T21:56:01.684" v="7262" actId="700"/>
          <ac:spMkLst>
            <pc:docMk/>
            <pc:sldMk cId="2135986224" sldId="316"/>
            <ac:spMk id="3" creationId="{A09DD583-3449-CF82-9A69-65D89D8FB7FE}"/>
          </ac:spMkLst>
        </pc:spChg>
        <pc:spChg chg="mod ord">
          <ac:chgData name="Peerada Tarasub" userId="ea11e693-c6d9-4ddd-8fda-45fda4343ee5" providerId="ADAL" clId="{4CE4FC8F-1748-47C5-8260-1D11D831F619}" dt="2023-04-08T21:56:01.684" v="7262" actId="700"/>
          <ac:spMkLst>
            <pc:docMk/>
            <pc:sldMk cId="2135986224" sldId="316"/>
            <ac:spMk id="4" creationId="{72871814-D629-F9B2-0F84-9F9C32956275}"/>
          </ac:spMkLst>
        </pc:spChg>
        <pc:picChg chg="add del">
          <ac:chgData name="Peerada Tarasub" userId="ea11e693-c6d9-4ddd-8fda-45fda4343ee5" providerId="ADAL" clId="{4CE4FC8F-1748-47C5-8260-1D11D831F619}" dt="2023-04-08T21:57:16.005" v="7264" actId="478"/>
          <ac:picMkLst>
            <pc:docMk/>
            <pc:sldMk cId="2135986224" sldId="316"/>
            <ac:picMk id="5" creationId="{06C99D2A-8B7B-8A75-3429-E85AFC179C54}"/>
          </ac:picMkLst>
        </pc:picChg>
        <pc:picChg chg="add">
          <ac:chgData name="Peerada Tarasub" userId="ea11e693-c6d9-4ddd-8fda-45fda4343ee5" providerId="ADAL" clId="{4CE4FC8F-1748-47C5-8260-1D11D831F619}" dt="2023-04-08T21:57:17.790" v="7265"/>
          <ac:picMkLst>
            <pc:docMk/>
            <pc:sldMk cId="2135986224" sldId="316"/>
            <ac:picMk id="6" creationId="{A06C9453-001B-3DEA-FE9B-7C498F170BBD}"/>
          </ac:picMkLst>
        </pc:picChg>
      </pc:sldChg>
      <pc:sldChg chg="addSp delSp modSp new del mod">
        <pc:chgData name="Peerada Tarasub" userId="ea11e693-c6d9-4ddd-8fda-45fda4343ee5" providerId="ADAL" clId="{4CE4FC8F-1748-47C5-8260-1D11D831F619}" dt="2023-04-08T21:26:37.485" v="7236" actId="47"/>
        <pc:sldMkLst>
          <pc:docMk/>
          <pc:sldMk cId="3785127962" sldId="316"/>
        </pc:sldMkLst>
        <pc:spChg chg="del">
          <ac:chgData name="Peerada Tarasub" userId="ea11e693-c6d9-4ddd-8fda-45fda4343ee5" providerId="ADAL" clId="{4CE4FC8F-1748-47C5-8260-1D11D831F619}" dt="2023-04-08T21:26:00.448" v="7233" actId="478"/>
          <ac:spMkLst>
            <pc:docMk/>
            <pc:sldMk cId="3785127962" sldId="316"/>
            <ac:spMk id="3" creationId="{BB4A7197-86C9-CF22-ADCF-C7E2262FD3A9}"/>
          </ac:spMkLst>
        </pc:spChg>
        <pc:picChg chg="add mod">
          <ac:chgData name="Peerada Tarasub" userId="ea11e693-c6d9-4ddd-8fda-45fda4343ee5" providerId="ADAL" clId="{4CE4FC8F-1748-47C5-8260-1D11D831F619}" dt="2023-04-08T21:26:24.765" v="7235" actId="1076"/>
          <ac:picMkLst>
            <pc:docMk/>
            <pc:sldMk cId="3785127962" sldId="316"/>
            <ac:picMk id="5" creationId="{72715A1F-C484-547C-D1E4-D1E3D8D800D8}"/>
          </ac:picMkLst>
        </pc:picChg>
      </pc:sldChg>
      <pc:sldChg chg="addSp delSp modSp new del mod modClrScheme chgLayout">
        <pc:chgData name="Peerada Tarasub" userId="ea11e693-c6d9-4ddd-8fda-45fda4343ee5" providerId="ADAL" clId="{4CE4FC8F-1748-47C5-8260-1D11D831F619}" dt="2023-04-08T21:34:58.858" v="7254" actId="47"/>
        <pc:sldMkLst>
          <pc:docMk/>
          <pc:sldMk cId="4281845334" sldId="316"/>
        </pc:sldMkLst>
        <pc:spChg chg="del">
          <ac:chgData name="Peerada Tarasub" userId="ea11e693-c6d9-4ddd-8fda-45fda4343ee5" providerId="ADAL" clId="{4CE4FC8F-1748-47C5-8260-1D11D831F619}" dt="2023-04-08T21:31:20.938" v="7251" actId="700"/>
          <ac:spMkLst>
            <pc:docMk/>
            <pc:sldMk cId="4281845334" sldId="316"/>
            <ac:spMk id="2" creationId="{B7031B21-F1FF-7EC4-FD8C-A0323A6DA0AC}"/>
          </ac:spMkLst>
        </pc:spChg>
        <pc:spChg chg="del">
          <ac:chgData name="Peerada Tarasub" userId="ea11e693-c6d9-4ddd-8fda-45fda4343ee5" providerId="ADAL" clId="{4CE4FC8F-1748-47C5-8260-1D11D831F619}" dt="2023-04-08T21:31:20.938" v="7251" actId="700"/>
          <ac:spMkLst>
            <pc:docMk/>
            <pc:sldMk cId="4281845334" sldId="316"/>
            <ac:spMk id="3" creationId="{FF9A5CCD-3208-ED13-A831-BC076FD94425}"/>
          </ac:spMkLst>
        </pc:spChg>
        <pc:spChg chg="mod ord">
          <ac:chgData name="Peerada Tarasub" userId="ea11e693-c6d9-4ddd-8fda-45fda4343ee5" providerId="ADAL" clId="{4CE4FC8F-1748-47C5-8260-1D11D831F619}" dt="2023-04-08T21:31:20.938" v="7251" actId="700"/>
          <ac:spMkLst>
            <pc:docMk/>
            <pc:sldMk cId="4281845334" sldId="316"/>
            <ac:spMk id="4" creationId="{F123B26C-833C-E717-6F15-F03A1A8E47A1}"/>
          </ac:spMkLst>
        </pc:spChg>
        <pc:picChg chg="add mod">
          <ac:chgData name="Peerada Tarasub" userId="ea11e693-c6d9-4ddd-8fda-45fda4343ee5" providerId="ADAL" clId="{4CE4FC8F-1748-47C5-8260-1D11D831F619}" dt="2023-04-08T21:31:51.242" v="7253" actId="1076"/>
          <ac:picMkLst>
            <pc:docMk/>
            <pc:sldMk cId="4281845334" sldId="316"/>
            <ac:picMk id="5" creationId="{1553B8B9-B9D5-E34F-353A-D96C0BEDEEB4}"/>
          </ac:picMkLst>
        </pc:picChg>
      </pc:sldChg>
      <pc:sldChg chg="addSp modSp mod">
        <pc:chgData name="Peerada Tarasub" userId="ea11e693-c6d9-4ddd-8fda-45fda4343ee5" providerId="ADAL" clId="{4CE4FC8F-1748-47C5-8260-1D11D831F619}" dt="2023-04-09T21:44:40.324" v="7287" actId="1076"/>
        <pc:sldMkLst>
          <pc:docMk/>
          <pc:sldMk cId="300757736" sldId="317"/>
        </pc:sldMkLst>
        <pc:picChg chg="add mod">
          <ac:chgData name="Peerada Tarasub" userId="ea11e693-c6d9-4ddd-8fda-45fda4343ee5" providerId="ADAL" clId="{4CE4FC8F-1748-47C5-8260-1D11D831F619}" dt="2023-04-09T21:44:40.324" v="7287" actId="1076"/>
          <ac:picMkLst>
            <pc:docMk/>
            <pc:sldMk cId="300757736" sldId="317"/>
            <ac:picMk id="5" creationId="{943C9103-DF73-C4B6-E3D1-2214491C87B1}"/>
          </ac:picMkLst>
        </pc:picChg>
      </pc:sldChg>
      <pc:sldChg chg="addSp delSp modSp new del mod modClrScheme chgLayout">
        <pc:chgData name="Peerada Tarasub" userId="ea11e693-c6d9-4ddd-8fda-45fda4343ee5" providerId="ADAL" clId="{4CE4FC8F-1748-47C5-8260-1D11D831F619}" dt="2023-04-09T18:39:13.236" v="7279" actId="47"/>
        <pc:sldMkLst>
          <pc:docMk/>
          <pc:sldMk cId="1710214802" sldId="317"/>
        </pc:sldMkLst>
        <pc:spChg chg="del">
          <ac:chgData name="Peerada Tarasub" userId="ea11e693-c6d9-4ddd-8fda-45fda4343ee5" providerId="ADAL" clId="{4CE4FC8F-1748-47C5-8260-1D11D831F619}" dt="2023-04-09T09:14:07.261" v="7267" actId="700"/>
          <ac:spMkLst>
            <pc:docMk/>
            <pc:sldMk cId="1710214802" sldId="317"/>
            <ac:spMk id="2" creationId="{0B95DF78-EBA6-205A-BAAD-E5BDA01B24B2}"/>
          </ac:spMkLst>
        </pc:spChg>
        <pc:spChg chg="del">
          <ac:chgData name="Peerada Tarasub" userId="ea11e693-c6d9-4ddd-8fda-45fda4343ee5" providerId="ADAL" clId="{4CE4FC8F-1748-47C5-8260-1D11D831F619}" dt="2023-04-09T09:14:07.261" v="7267" actId="700"/>
          <ac:spMkLst>
            <pc:docMk/>
            <pc:sldMk cId="1710214802" sldId="317"/>
            <ac:spMk id="3" creationId="{30274859-C94C-F9C3-D571-2AFAA8915036}"/>
          </ac:spMkLst>
        </pc:spChg>
        <pc:spChg chg="mod ord">
          <ac:chgData name="Peerada Tarasub" userId="ea11e693-c6d9-4ddd-8fda-45fda4343ee5" providerId="ADAL" clId="{4CE4FC8F-1748-47C5-8260-1D11D831F619}" dt="2023-04-09T09:14:07.261" v="7267" actId="700"/>
          <ac:spMkLst>
            <pc:docMk/>
            <pc:sldMk cId="1710214802" sldId="317"/>
            <ac:spMk id="4" creationId="{2164818D-DF6B-584B-51E1-369BF2D6F350}"/>
          </ac:spMkLst>
        </pc:spChg>
        <pc:picChg chg="add del mod">
          <ac:chgData name="Peerada Tarasub" userId="ea11e693-c6d9-4ddd-8fda-45fda4343ee5" providerId="ADAL" clId="{4CE4FC8F-1748-47C5-8260-1D11D831F619}" dt="2023-04-09T09:18:52.659" v="7278" actId="14100"/>
          <ac:picMkLst>
            <pc:docMk/>
            <pc:sldMk cId="1710214802" sldId="317"/>
            <ac:picMk id="5" creationId="{F7C8D19D-CEC9-51D8-E299-DD195A31A011}"/>
          </ac:picMkLst>
        </pc:picChg>
        <pc:picChg chg="add del mod">
          <ac:chgData name="Peerada Tarasub" userId="ea11e693-c6d9-4ddd-8fda-45fda4343ee5" providerId="ADAL" clId="{4CE4FC8F-1748-47C5-8260-1D11D831F619}" dt="2023-04-09T09:17:47.729" v="7274"/>
          <ac:picMkLst>
            <pc:docMk/>
            <pc:sldMk cId="1710214802" sldId="317"/>
            <ac:picMk id="6" creationId="{BBA8A2C1-491A-532B-B44B-E5EB4216F3CC}"/>
          </ac:picMkLst>
        </pc:picChg>
      </pc:sldChg>
      <pc:sldChg chg="addSp delSp modSp new del mod">
        <pc:chgData name="Peerada Tarasub" userId="ea11e693-c6d9-4ddd-8fda-45fda4343ee5" providerId="ADAL" clId="{4CE4FC8F-1748-47C5-8260-1D11D831F619}" dt="2023-04-09T21:37:02.239" v="7284" actId="47"/>
        <pc:sldMkLst>
          <pc:docMk/>
          <pc:sldMk cId="2989605396" sldId="317"/>
        </pc:sldMkLst>
        <pc:spChg chg="del">
          <ac:chgData name="Peerada Tarasub" userId="ea11e693-c6d9-4ddd-8fda-45fda4343ee5" providerId="ADAL" clId="{4CE4FC8F-1748-47C5-8260-1D11D831F619}" dt="2023-04-09T21:36:52.445" v="7281"/>
          <ac:spMkLst>
            <pc:docMk/>
            <pc:sldMk cId="2989605396" sldId="317"/>
            <ac:spMk id="3" creationId="{50CC364D-3FA9-49C5-DF6E-185E16F839BF}"/>
          </ac:spMkLst>
        </pc:spChg>
        <pc:spChg chg="add mod">
          <ac:chgData name="Peerada Tarasub" userId="ea11e693-c6d9-4ddd-8fda-45fda4343ee5" providerId="ADAL" clId="{4CE4FC8F-1748-47C5-8260-1D11D831F619}" dt="2023-04-09T21:36:59.692" v="7283" actId="478"/>
          <ac:spMkLst>
            <pc:docMk/>
            <pc:sldMk cId="2989605396" sldId="317"/>
            <ac:spMk id="7" creationId="{45D49153-8071-8D2E-EA93-B900D4D93A5D}"/>
          </ac:spMkLst>
        </pc:spChg>
        <pc:picChg chg="add del mod">
          <ac:chgData name="Peerada Tarasub" userId="ea11e693-c6d9-4ddd-8fda-45fda4343ee5" providerId="ADAL" clId="{4CE4FC8F-1748-47C5-8260-1D11D831F619}" dt="2023-04-09T21:36:59.692" v="7283" actId="478"/>
          <ac:picMkLst>
            <pc:docMk/>
            <pc:sldMk cId="2989605396" sldId="317"/>
            <ac:picMk id="5" creationId="{163E41CB-57CA-B2CF-127E-A75622ABA17F}"/>
          </ac:picMkLst>
        </pc:picChg>
      </pc:sldChg>
      <pc:sldMasterChg chg="delSldLayout">
        <pc:chgData name="Peerada Tarasub" userId="ea11e693-c6d9-4ddd-8fda-45fda4343ee5" providerId="ADAL" clId="{4CE4FC8F-1748-47C5-8260-1D11D831F619}" dt="2023-04-03T17:11:37.062" v="4480" actId="47"/>
        <pc:sldMasterMkLst>
          <pc:docMk/>
          <pc:sldMasterMk cId="969830191" sldId="2147483648"/>
        </pc:sldMasterMkLst>
        <pc:sldLayoutChg chg="del">
          <pc:chgData name="Peerada Tarasub" userId="ea11e693-c6d9-4ddd-8fda-45fda4343ee5" providerId="ADAL" clId="{4CE4FC8F-1748-47C5-8260-1D11D831F619}" dt="2023-04-03T17:11:37.062" v="4480" actId="47"/>
          <pc:sldLayoutMkLst>
            <pc:docMk/>
            <pc:sldMasterMk cId="969830191" sldId="2147483648"/>
            <pc:sldLayoutMk cId="2313759066" sldId="2147483663"/>
          </pc:sldLayoutMkLst>
        </pc:sldLayoutChg>
      </pc:sldMasterChg>
    </pc:docChg>
  </pc:docChgLst>
  <pc:docChgLst>
    <pc:chgData name="Boris Fung" userId="S::yathei.fung@ucalgary.ca::a4b7c3e6-df90-45dc-942d-4ad1bb17f6c5" providerId="AD" clId="Web-{15943E32-ADA1-4FF3-86AC-D567E75EE4F1}"/>
    <pc:docChg chg="modSld">
      <pc:chgData name="Boris Fung" userId="S::yathei.fung@ucalgary.ca::a4b7c3e6-df90-45dc-942d-4ad1bb17f6c5" providerId="AD" clId="Web-{15943E32-ADA1-4FF3-86AC-D567E75EE4F1}" dt="2023-04-03T23:09:13.881" v="1953"/>
      <pc:docMkLst>
        <pc:docMk/>
      </pc:docMkLst>
      <pc:sldChg chg="modSp modNotes">
        <pc:chgData name="Boris Fung" userId="S::yathei.fung@ucalgary.ca::a4b7c3e6-df90-45dc-942d-4ad1bb17f6c5" providerId="AD" clId="Web-{15943E32-ADA1-4FF3-86AC-D567E75EE4F1}" dt="2023-04-03T23:05:03.516" v="1787"/>
        <pc:sldMkLst>
          <pc:docMk/>
          <pc:sldMk cId="3597744862" sldId="284"/>
        </pc:sldMkLst>
        <pc:spChg chg="mod">
          <ac:chgData name="Boris Fung" userId="S::yathei.fung@ucalgary.ca::a4b7c3e6-df90-45dc-942d-4ad1bb17f6c5" providerId="AD" clId="Web-{15943E32-ADA1-4FF3-86AC-D567E75EE4F1}" dt="2023-04-03T22:48:24.778" v="883" actId="14100"/>
          <ac:spMkLst>
            <pc:docMk/>
            <pc:sldMk cId="3597744862" sldId="284"/>
            <ac:spMk id="9" creationId="{EE041166-97E3-F4E7-0AE1-B9DA462BF4FB}"/>
          </ac:spMkLst>
        </pc:spChg>
        <pc:spChg chg="mod">
          <ac:chgData name="Boris Fung" userId="S::yathei.fung@ucalgary.ca::a4b7c3e6-df90-45dc-942d-4ad1bb17f6c5" providerId="AD" clId="Web-{15943E32-ADA1-4FF3-86AC-D567E75EE4F1}" dt="2023-04-03T22:48:32.794" v="891" actId="14100"/>
          <ac:spMkLst>
            <pc:docMk/>
            <pc:sldMk cId="3597744862" sldId="284"/>
            <ac:spMk id="12" creationId="{BA0D88F5-E4C9-26A8-90B2-F63806868D06}"/>
          </ac:spMkLst>
        </pc:spChg>
      </pc:sldChg>
      <pc:sldChg chg="addSp delSp modSp modNotes">
        <pc:chgData name="Boris Fung" userId="S::yathei.fung@ucalgary.ca::a4b7c3e6-df90-45dc-942d-4ad1bb17f6c5" providerId="AD" clId="Web-{15943E32-ADA1-4FF3-86AC-D567E75EE4F1}" dt="2023-04-03T23:09:13.881" v="1953"/>
        <pc:sldMkLst>
          <pc:docMk/>
          <pc:sldMk cId="2066187008" sldId="287"/>
        </pc:sldMkLst>
        <pc:picChg chg="add del mod">
          <ac:chgData name="Boris Fung" userId="S::yathei.fung@ucalgary.ca::a4b7c3e6-df90-45dc-942d-4ad1bb17f6c5" providerId="AD" clId="Web-{15943E32-ADA1-4FF3-86AC-D567E75EE4F1}" dt="2023-04-03T23:01:04.653" v="1585"/>
          <ac:picMkLst>
            <pc:docMk/>
            <pc:sldMk cId="2066187008" sldId="287"/>
            <ac:picMk id="2" creationId="{9BEB9914-DBC8-BB2C-EAC9-41C11F775F2D}"/>
          </ac:picMkLst>
        </pc:picChg>
        <pc:picChg chg="add mod">
          <ac:chgData name="Boris Fung" userId="S::yathei.fung@ucalgary.ca::a4b7c3e6-df90-45dc-942d-4ad1bb17f6c5" providerId="AD" clId="Web-{15943E32-ADA1-4FF3-86AC-D567E75EE4F1}" dt="2023-04-03T23:01:24.747" v="1590" actId="1076"/>
          <ac:picMkLst>
            <pc:docMk/>
            <pc:sldMk cId="2066187008" sldId="287"/>
            <ac:picMk id="3" creationId="{EB9C6FDD-DF2F-41C0-AFAF-3768761F7B27}"/>
          </ac:picMkLst>
        </pc:picChg>
        <pc:picChg chg="del">
          <ac:chgData name="Boris Fung" userId="S::yathei.fung@ucalgary.ca::a4b7c3e6-df90-45dc-942d-4ad1bb17f6c5" providerId="AD" clId="Web-{15943E32-ADA1-4FF3-86AC-D567E75EE4F1}" dt="2023-04-03T23:01:03.121" v="1584"/>
          <ac:picMkLst>
            <pc:docMk/>
            <pc:sldMk cId="2066187008" sldId="287"/>
            <ac:picMk id="7" creationId="{01F10E75-ECB6-ABDB-C6D9-61EBE28B4B23}"/>
          </ac:picMkLst>
        </pc:picChg>
      </pc:sldChg>
      <pc:sldChg chg="modSp">
        <pc:chgData name="Boris Fung" userId="S::yathei.fung@ucalgary.ca::a4b7c3e6-df90-45dc-942d-4ad1bb17f6c5" providerId="AD" clId="Web-{15943E32-ADA1-4FF3-86AC-D567E75EE4F1}" dt="2023-04-03T21:51:23.791" v="9" actId="20577"/>
        <pc:sldMkLst>
          <pc:docMk/>
          <pc:sldMk cId="2741294159" sldId="290"/>
        </pc:sldMkLst>
        <pc:spChg chg="mod">
          <ac:chgData name="Boris Fung" userId="S::yathei.fung@ucalgary.ca::a4b7c3e6-df90-45dc-942d-4ad1bb17f6c5" providerId="AD" clId="Web-{15943E32-ADA1-4FF3-86AC-D567E75EE4F1}" dt="2023-04-03T21:51:23.791" v="9" actId="20577"/>
          <ac:spMkLst>
            <pc:docMk/>
            <pc:sldMk cId="2741294159" sldId="290"/>
            <ac:spMk id="13" creationId="{5EE2EDB2-E353-E25E-1E0D-3C1020751B63}"/>
          </ac:spMkLst>
        </pc:spChg>
      </pc:sldChg>
      <pc:sldChg chg="modNotes">
        <pc:chgData name="Boris Fung" userId="S::yathei.fung@ucalgary.ca::a4b7c3e6-df90-45dc-942d-4ad1bb17f6c5" providerId="AD" clId="Web-{15943E32-ADA1-4FF3-86AC-D567E75EE4F1}" dt="2023-04-03T21:59:22.597" v="302"/>
        <pc:sldMkLst>
          <pc:docMk/>
          <pc:sldMk cId="2515766833" sldId="299"/>
        </pc:sldMkLst>
      </pc:sldChg>
      <pc:sldChg chg="addSp modSp">
        <pc:chgData name="Boris Fung" userId="S::yathei.fung@ucalgary.ca::a4b7c3e6-df90-45dc-942d-4ad1bb17f6c5" providerId="AD" clId="Web-{15943E32-ADA1-4FF3-86AC-D567E75EE4F1}" dt="2023-04-03T22:54:07.004" v="1283" actId="20577"/>
        <pc:sldMkLst>
          <pc:docMk/>
          <pc:sldMk cId="3139046235" sldId="311"/>
        </pc:sldMkLst>
        <pc:spChg chg="mod">
          <ac:chgData name="Boris Fung" userId="S::yathei.fung@ucalgary.ca::a4b7c3e6-df90-45dc-942d-4ad1bb17f6c5" providerId="AD" clId="Web-{15943E32-ADA1-4FF3-86AC-D567E75EE4F1}" dt="2023-04-03T22:54:07.004" v="1283" actId="20577"/>
          <ac:spMkLst>
            <pc:docMk/>
            <pc:sldMk cId="3139046235" sldId="311"/>
            <ac:spMk id="3" creationId="{1F52797D-D254-C967-ED24-FE010F84B013}"/>
          </ac:spMkLst>
        </pc:spChg>
        <pc:spChg chg="mod">
          <ac:chgData name="Boris Fung" userId="S::yathei.fung@ucalgary.ca::a4b7c3e6-df90-45dc-942d-4ad1bb17f6c5" providerId="AD" clId="Web-{15943E32-ADA1-4FF3-86AC-D567E75EE4F1}" dt="2023-04-03T22:36:17.467" v="523" actId="20577"/>
          <ac:spMkLst>
            <pc:docMk/>
            <pc:sldMk cId="3139046235" sldId="311"/>
            <ac:spMk id="8" creationId="{C6E1DB9F-519D-153D-B615-FDC0404E5643}"/>
          </ac:spMkLst>
        </pc:spChg>
        <pc:picChg chg="add mod">
          <ac:chgData name="Boris Fung" userId="S::yathei.fung@ucalgary.ca::a4b7c3e6-df90-45dc-942d-4ad1bb17f6c5" providerId="AD" clId="Web-{15943E32-ADA1-4FF3-86AC-D567E75EE4F1}" dt="2023-04-03T22:35:42.732" v="510" actId="14100"/>
          <ac:picMkLst>
            <pc:docMk/>
            <pc:sldMk cId="3139046235" sldId="311"/>
            <ac:picMk id="5" creationId="{56DB19C3-38EC-E257-9BC7-45F07D5EED2E}"/>
          </ac:picMkLst>
        </pc:picChg>
        <pc:picChg chg="add mod">
          <ac:chgData name="Boris Fung" userId="S::yathei.fung@ucalgary.ca::a4b7c3e6-df90-45dc-942d-4ad1bb17f6c5" providerId="AD" clId="Web-{15943E32-ADA1-4FF3-86AC-D567E75EE4F1}" dt="2023-04-03T22:34:40.669" v="474" actId="1076"/>
          <ac:picMkLst>
            <pc:docMk/>
            <pc:sldMk cId="3139046235" sldId="311"/>
            <ac:picMk id="6" creationId="{A9B7F218-70EB-17E4-8856-AA42824E7788}"/>
          </ac:picMkLst>
        </pc:picChg>
        <pc:picChg chg="add mod">
          <ac:chgData name="Boris Fung" userId="S::yathei.fung@ucalgary.ca::a4b7c3e6-df90-45dc-942d-4ad1bb17f6c5" providerId="AD" clId="Web-{15943E32-ADA1-4FF3-86AC-D567E75EE4F1}" dt="2023-04-03T22:32:09.728" v="404" actId="14100"/>
          <ac:picMkLst>
            <pc:docMk/>
            <pc:sldMk cId="3139046235" sldId="311"/>
            <ac:picMk id="7" creationId="{C208E976-D3E5-F157-EC99-D0364C2700B4}"/>
          </ac:picMkLst>
        </pc:picChg>
        <pc:picChg chg="add mod">
          <ac:chgData name="Boris Fung" userId="S::yathei.fung@ucalgary.ca::a4b7c3e6-df90-45dc-942d-4ad1bb17f6c5" providerId="AD" clId="Web-{15943E32-ADA1-4FF3-86AC-D567E75EE4F1}" dt="2023-04-03T22:34:55.263" v="478" actId="1076"/>
          <ac:picMkLst>
            <pc:docMk/>
            <pc:sldMk cId="3139046235" sldId="311"/>
            <ac:picMk id="9" creationId="{03FB50B7-7EE1-645E-847F-C0883DFF98C1}"/>
          </ac:picMkLst>
        </pc:picChg>
        <pc:picChg chg="add mod">
          <ac:chgData name="Boris Fung" userId="S::yathei.fung@ucalgary.ca::a4b7c3e6-df90-45dc-942d-4ad1bb17f6c5" providerId="AD" clId="Web-{15943E32-ADA1-4FF3-86AC-D567E75EE4F1}" dt="2023-04-03T22:34:59.841" v="479" actId="14100"/>
          <ac:picMkLst>
            <pc:docMk/>
            <pc:sldMk cId="3139046235" sldId="311"/>
            <ac:picMk id="11" creationId="{8F395A52-FCDC-B079-6011-C9EB0ABD08DF}"/>
          </ac:picMkLst>
        </pc:picChg>
      </pc:sldChg>
    </pc:docChg>
  </pc:docChgLst>
  <pc:docChgLst>
    <pc:chgData name="Yi-Chi Chang" userId="S::yichi.chang@ucalgary.ca::2b3fb914-4e78-4ec9-a2ac-108faf3651f7" providerId="AD" clId="Web-{FBEA6112-8612-4597-BC48-6CF870D87E0F}"/>
    <pc:docChg chg="addSld delSld modSld sldOrd">
      <pc:chgData name="Yi-Chi Chang" userId="S::yichi.chang@ucalgary.ca::2b3fb914-4e78-4ec9-a2ac-108faf3651f7" providerId="AD" clId="Web-{FBEA6112-8612-4597-BC48-6CF870D87E0F}" dt="2023-04-04T01:53:13.954" v="4842" actId="20577"/>
      <pc:docMkLst>
        <pc:docMk/>
      </pc:docMkLst>
      <pc:sldChg chg="addSp delSp modSp ord">
        <pc:chgData name="Yi-Chi Chang" userId="S::yichi.chang@ucalgary.ca::2b3fb914-4e78-4ec9-a2ac-108faf3651f7" providerId="AD" clId="Web-{FBEA6112-8612-4597-BC48-6CF870D87E0F}" dt="2023-04-04T01:53:13.954" v="4842" actId="20577"/>
        <pc:sldMkLst>
          <pc:docMk/>
          <pc:sldMk cId="3508453907" sldId="285"/>
        </pc:sldMkLst>
        <pc:spChg chg="add mod">
          <ac:chgData name="Yi-Chi Chang" userId="S::yichi.chang@ucalgary.ca::2b3fb914-4e78-4ec9-a2ac-108faf3651f7" providerId="AD" clId="Web-{FBEA6112-8612-4597-BC48-6CF870D87E0F}" dt="2023-04-04T01:53:13.954" v="4842" actId="20577"/>
          <ac:spMkLst>
            <pc:docMk/>
            <pc:sldMk cId="3508453907" sldId="285"/>
            <ac:spMk id="3" creationId="{1F52797D-D254-C967-ED24-FE010F84B013}"/>
          </ac:spMkLst>
        </pc:spChg>
        <pc:spChg chg="del mod">
          <ac:chgData name="Yi-Chi Chang" userId="S::yichi.chang@ucalgary.ca::2b3fb914-4e78-4ec9-a2ac-108faf3651f7" providerId="AD" clId="Web-{FBEA6112-8612-4597-BC48-6CF870D87E0F}" dt="2023-04-03T18:34:19.747" v="907"/>
          <ac:spMkLst>
            <pc:docMk/>
            <pc:sldMk cId="3508453907" sldId="285"/>
            <ac:spMk id="6" creationId="{946115B9-1604-6713-AF9D-15187ABC9A73}"/>
          </ac:spMkLst>
        </pc:spChg>
        <pc:spChg chg="mod">
          <ac:chgData name="Yi-Chi Chang" userId="S::yichi.chang@ucalgary.ca::2b3fb914-4e78-4ec9-a2ac-108faf3651f7" providerId="AD" clId="Web-{FBEA6112-8612-4597-BC48-6CF870D87E0F}" dt="2023-04-03T18:15:05.159" v="402" actId="20577"/>
          <ac:spMkLst>
            <pc:docMk/>
            <pc:sldMk cId="3508453907" sldId="285"/>
            <ac:spMk id="8" creationId="{C6E1DB9F-519D-153D-B615-FDC0404E5643}"/>
          </ac:spMkLst>
        </pc:spChg>
        <pc:spChg chg="del mod">
          <ac:chgData name="Yi-Chi Chang" userId="S::yichi.chang@ucalgary.ca::2b3fb914-4e78-4ec9-a2ac-108faf3651f7" providerId="AD" clId="Web-{FBEA6112-8612-4597-BC48-6CF870D87E0F}" dt="2023-04-03T18:34:26.247" v="909"/>
          <ac:spMkLst>
            <pc:docMk/>
            <pc:sldMk cId="3508453907" sldId="285"/>
            <ac:spMk id="9" creationId="{5C58CF33-1D99-5510-657D-CF5795E1F665}"/>
          </ac:spMkLst>
        </pc:spChg>
        <pc:spChg chg="add mod">
          <ac:chgData name="Yi-Chi Chang" userId="S::yichi.chang@ucalgary.ca::2b3fb914-4e78-4ec9-a2ac-108faf3651f7" providerId="AD" clId="Web-{FBEA6112-8612-4597-BC48-6CF870D87E0F}" dt="2023-04-03T18:38:34.596" v="982" actId="20577"/>
          <ac:spMkLst>
            <pc:docMk/>
            <pc:sldMk cId="3508453907" sldId="285"/>
            <ac:spMk id="14" creationId="{D588DF19-5901-93AB-485E-D62A0CE2FFB6}"/>
          </ac:spMkLst>
        </pc:spChg>
        <pc:spChg chg="add mod ord">
          <ac:chgData name="Yi-Chi Chang" userId="S::yichi.chang@ucalgary.ca::2b3fb914-4e78-4ec9-a2ac-108faf3651f7" providerId="AD" clId="Web-{FBEA6112-8612-4597-BC48-6CF870D87E0F}" dt="2023-04-03T18:37:01.969" v="957" actId="14100"/>
          <ac:spMkLst>
            <pc:docMk/>
            <pc:sldMk cId="3508453907" sldId="285"/>
            <ac:spMk id="16" creationId="{2D834891-7900-A8FA-1700-954C7469FEF0}"/>
          </ac:spMkLst>
        </pc:spChg>
        <pc:spChg chg="add del">
          <ac:chgData name="Yi-Chi Chang" userId="S::yichi.chang@ucalgary.ca::2b3fb914-4e78-4ec9-a2ac-108faf3651f7" providerId="AD" clId="Web-{FBEA6112-8612-4597-BC48-6CF870D87E0F}" dt="2023-04-03T18:38:02.501" v="968"/>
          <ac:spMkLst>
            <pc:docMk/>
            <pc:sldMk cId="3508453907" sldId="285"/>
            <ac:spMk id="17" creationId="{984DC0EB-8476-5CF7-444D-34861DB223CB}"/>
          </ac:spMkLst>
        </pc:spChg>
        <pc:spChg chg="add mod">
          <ac:chgData name="Yi-Chi Chang" userId="S::yichi.chang@ucalgary.ca::2b3fb914-4e78-4ec9-a2ac-108faf3651f7" providerId="AD" clId="Web-{FBEA6112-8612-4597-BC48-6CF870D87E0F}" dt="2023-04-03T18:38:43.768" v="998" actId="20577"/>
          <ac:spMkLst>
            <pc:docMk/>
            <pc:sldMk cId="3508453907" sldId="285"/>
            <ac:spMk id="18" creationId="{A1D1828F-0056-28B4-B7FC-A92AD8052667}"/>
          </ac:spMkLst>
        </pc:spChg>
        <pc:spChg chg="add mod">
          <ac:chgData name="Yi-Chi Chang" userId="S::yichi.chang@ucalgary.ca::2b3fb914-4e78-4ec9-a2ac-108faf3651f7" providerId="AD" clId="Web-{FBEA6112-8612-4597-BC48-6CF870D87E0F}" dt="2023-04-03T18:42:47.945" v="1072" actId="20577"/>
          <ac:spMkLst>
            <pc:docMk/>
            <pc:sldMk cId="3508453907" sldId="285"/>
            <ac:spMk id="19" creationId="{2F022AB6-0703-3875-05C3-7388BE4E2BBC}"/>
          </ac:spMkLst>
        </pc:spChg>
        <pc:spChg chg="add del">
          <ac:chgData name="Yi-Chi Chang" userId="S::yichi.chang@ucalgary.ca::2b3fb914-4e78-4ec9-a2ac-108faf3651f7" providerId="AD" clId="Web-{FBEA6112-8612-4597-BC48-6CF870D87E0F}" dt="2023-04-03T18:37:59.736" v="966"/>
          <ac:spMkLst>
            <pc:docMk/>
            <pc:sldMk cId="3508453907" sldId="285"/>
            <ac:spMk id="20" creationId="{67EC79F6-35A8-D72A-6B51-B95AC7D083EA}"/>
          </ac:spMkLst>
        </pc:spChg>
        <pc:spChg chg="add mod">
          <ac:chgData name="Yi-Chi Chang" userId="S::yichi.chang@ucalgary.ca::2b3fb914-4e78-4ec9-a2ac-108faf3651f7" providerId="AD" clId="Web-{FBEA6112-8612-4597-BC48-6CF870D87E0F}" dt="2023-04-03T18:38:12.595" v="970" actId="1076"/>
          <ac:spMkLst>
            <pc:docMk/>
            <pc:sldMk cId="3508453907" sldId="285"/>
            <ac:spMk id="21" creationId="{780E1C9C-EE77-B067-CF04-241F2D3B043C}"/>
          </ac:spMkLst>
        </pc:spChg>
        <pc:grpChg chg="add mod">
          <ac:chgData name="Yi-Chi Chang" userId="S::yichi.chang@ucalgary.ca::2b3fb914-4e78-4ec9-a2ac-108faf3651f7" providerId="AD" clId="Web-{FBEA6112-8612-4597-BC48-6CF870D87E0F}" dt="2023-04-03T18:45:29.230" v="1192" actId="1076"/>
          <ac:grpSpMkLst>
            <pc:docMk/>
            <pc:sldMk cId="3508453907" sldId="285"/>
            <ac:grpSpMk id="22" creationId="{23200F1D-9A31-694B-0B25-056C4B08FFA9}"/>
          </ac:grpSpMkLst>
        </pc:grpChg>
        <pc:picChg chg="mod">
          <ac:chgData name="Yi-Chi Chang" userId="S::yichi.chang@ucalgary.ca::2b3fb914-4e78-4ec9-a2ac-108faf3651f7" providerId="AD" clId="Web-{FBEA6112-8612-4597-BC48-6CF870D87E0F}" dt="2023-04-03T18:34:38.013" v="912" actId="1076"/>
          <ac:picMkLst>
            <pc:docMk/>
            <pc:sldMk cId="3508453907" sldId="285"/>
            <ac:picMk id="7" creationId="{9DBE663E-C82F-8D11-DE7C-59CF81BE31E8}"/>
          </ac:picMkLst>
        </pc:picChg>
        <pc:picChg chg="mod">
          <ac:chgData name="Yi-Chi Chang" userId="S::yichi.chang@ucalgary.ca::2b3fb914-4e78-4ec9-a2ac-108faf3651f7" providerId="AD" clId="Web-{FBEA6112-8612-4597-BC48-6CF870D87E0F}" dt="2023-04-03T18:34:45.794" v="914" actId="1076"/>
          <ac:picMkLst>
            <pc:docMk/>
            <pc:sldMk cId="3508453907" sldId="285"/>
            <ac:picMk id="11" creationId="{19F1AB72-8DB8-9CEF-50C3-E95EB66A9A39}"/>
          </ac:picMkLst>
        </pc:picChg>
      </pc:sldChg>
      <pc:sldChg chg="addSp delSp modSp ord">
        <pc:chgData name="Yi-Chi Chang" userId="S::yichi.chang@ucalgary.ca::2b3fb914-4e78-4ec9-a2ac-108faf3651f7" providerId="AD" clId="Web-{FBEA6112-8612-4597-BC48-6CF870D87E0F}" dt="2023-04-03T22:50:08.717" v="4832" actId="20577"/>
        <pc:sldMkLst>
          <pc:docMk/>
          <pc:sldMk cId="1436648463" sldId="286"/>
        </pc:sldMkLst>
        <pc:spChg chg="mod">
          <ac:chgData name="Yi-Chi Chang" userId="S::yichi.chang@ucalgary.ca::2b3fb914-4e78-4ec9-a2ac-108faf3651f7" providerId="AD" clId="Web-{FBEA6112-8612-4597-BC48-6CF870D87E0F}" dt="2023-04-03T22:22:12.318" v="3630" actId="1076"/>
          <ac:spMkLst>
            <pc:docMk/>
            <pc:sldMk cId="1436648463" sldId="286"/>
            <ac:spMk id="3" creationId="{3CA7119A-B8CD-21C1-B6AF-6F6A6BD4FBD9}"/>
          </ac:spMkLst>
        </pc:spChg>
        <pc:spChg chg="add del mod">
          <ac:chgData name="Yi-Chi Chang" userId="S::yichi.chang@ucalgary.ca::2b3fb914-4e78-4ec9-a2ac-108faf3651f7" providerId="AD" clId="Web-{FBEA6112-8612-4597-BC48-6CF870D87E0F}" dt="2023-04-03T22:22:14.459" v="3631"/>
          <ac:spMkLst>
            <pc:docMk/>
            <pc:sldMk cId="1436648463" sldId="286"/>
            <ac:spMk id="5" creationId="{0A7F9C91-8ABA-766A-5899-DB87CC2FC298}"/>
          </ac:spMkLst>
        </pc:spChg>
        <pc:spChg chg="del mod">
          <ac:chgData name="Yi-Chi Chang" userId="S::yichi.chang@ucalgary.ca::2b3fb914-4e78-4ec9-a2ac-108faf3651f7" providerId="AD" clId="Web-{FBEA6112-8612-4597-BC48-6CF870D87E0F}" dt="2023-04-03T22:08:35.916" v="2488"/>
          <ac:spMkLst>
            <pc:docMk/>
            <pc:sldMk cId="1436648463" sldId="286"/>
            <ac:spMk id="12" creationId="{82A3C3D8-CED3-182E-B042-BB51A2979B11}"/>
          </ac:spMkLst>
        </pc:spChg>
        <pc:spChg chg="add mod">
          <ac:chgData name="Yi-Chi Chang" userId="S::yichi.chang@ucalgary.ca::2b3fb914-4e78-4ec9-a2ac-108faf3651f7" providerId="AD" clId="Web-{FBEA6112-8612-4597-BC48-6CF870D87E0F}" dt="2023-04-03T22:22:05.958" v="3629" actId="1076"/>
          <ac:spMkLst>
            <pc:docMk/>
            <pc:sldMk cId="1436648463" sldId="286"/>
            <ac:spMk id="13" creationId="{5A10BE20-8C72-98D5-61F5-4A6C96A6567C}"/>
          </ac:spMkLst>
        </pc:spChg>
        <pc:spChg chg="mod">
          <ac:chgData name="Yi-Chi Chang" userId="S::yichi.chang@ucalgary.ca::2b3fb914-4e78-4ec9-a2ac-108faf3651f7" providerId="AD" clId="Web-{FBEA6112-8612-4597-BC48-6CF870D87E0F}" dt="2023-04-03T22:14:44.593" v="3023" actId="20577"/>
          <ac:spMkLst>
            <pc:docMk/>
            <pc:sldMk cId="1436648463" sldId="286"/>
            <ac:spMk id="16" creationId="{07AB62FC-B258-F724-5A7E-415CB46C205A}"/>
          </ac:spMkLst>
        </pc:spChg>
        <pc:spChg chg="mod">
          <ac:chgData name="Yi-Chi Chang" userId="S::yichi.chang@ucalgary.ca::2b3fb914-4e78-4ec9-a2ac-108faf3651f7" providerId="AD" clId="Web-{FBEA6112-8612-4597-BC48-6CF870D87E0F}" dt="2023-04-03T22:50:08.717" v="4832" actId="20577"/>
          <ac:spMkLst>
            <pc:docMk/>
            <pc:sldMk cId="1436648463" sldId="286"/>
            <ac:spMk id="20" creationId="{CE58D3C2-1F0C-4334-C9AE-325298D3EF79}"/>
          </ac:spMkLst>
        </pc:spChg>
        <pc:spChg chg="mod">
          <ac:chgData name="Yi-Chi Chang" userId="S::yichi.chang@ucalgary.ca::2b3fb914-4e78-4ec9-a2ac-108faf3651f7" providerId="AD" clId="Web-{FBEA6112-8612-4597-BC48-6CF870D87E0F}" dt="2023-04-03T22:22:52.397" v="3639" actId="20577"/>
          <ac:spMkLst>
            <pc:docMk/>
            <pc:sldMk cId="1436648463" sldId="286"/>
            <ac:spMk id="21" creationId="{1D593F84-9A38-D1C8-AA15-AEEEBAE6AE37}"/>
          </ac:spMkLst>
        </pc:spChg>
        <pc:spChg chg="mod">
          <ac:chgData name="Yi-Chi Chang" userId="S::yichi.chang@ucalgary.ca::2b3fb914-4e78-4ec9-a2ac-108faf3651f7" providerId="AD" clId="Web-{FBEA6112-8612-4597-BC48-6CF870D87E0F}" dt="2023-04-03T22:22:35.599" v="3638" actId="20577"/>
          <ac:spMkLst>
            <pc:docMk/>
            <pc:sldMk cId="1436648463" sldId="286"/>
            <ac:spMk id="24" creationId="{03A8E051-B0B9-F72C-2E5C-1EF57E420CBB}"/>
          </ac:spMkLst>
        </pc:spChg>
        <pc:grpChg chg="del">
          <ac:chgData name="Yi-Chi Chang" userId="S::yichi.chang@ucalgary.ca::2b3fb914-4e78-4ec9-a2ac-108faf3651f7" providerId="AD" clId="Web-{FBEA6112-8612-4597-BC48-6CF870D87E0F}" dt="2023-04-03T22:08:38.447" v="2490"/>
          <ac:grpSpMkLst>
            <pc:docMk/>
            <pc:sldMk cId="1436648463" sldId="286"/>
            <ac:grpSpMk id="8" creationId="{E199CDCB-CB06-D373-229D-14FEDD560279}"/>
          </ac:grpSpMkLst>
        </pc:grpChg>
        <pc:grpChg chg="del">
          <ac:chgData name="Yi-Chi Chang" userId="S::yichi.chang@ucalgary.ca::2b3fb914-4e78-4ec9-a2ac-108faf3651f7" providerId="AD" clId="Web-{FBEA6112-8612-4597-BC48-6CF870D87E0F}" dt="2023-04-03T22:08:37.166" v="2489"/>
          <ac:grpSpMkLst>
            <pc:docMk/>
            <pc:sldMk cId="1436648463" sldId="286"/>
            <ac:grpSpMk id="9" creationId="{B6A476FE-881C-6F43-C410-671C4E75415B}"/>
          </ac:grpSpMkLst>
        </pc:grpChg>
        <pc:grpChg chg="add mod">
          <ac:chgData name="Yi-Chi Chang" userId="S::yichi.chang@ucalgary.ca::2b3fb914-4e78-4ec9-a2ac-108faf3651f7" providerId="AD" clId="Web-{FBEA6112-8612-4597-BC48-6CF870D87E0F}" dt="2023-04-03T22:14:42.655" v="3021" actId="1076"/>
          <ac:grpSpMkLst>
            <pc:docMk/>
            <pc:sldMk cId="1436648463" sldId="286"/>
            <ac:grpSpMk id="17" creationId="{A871AC62-8C93-207D-8B58-79D3C578408D}"/>
          </ac:grpSpMkLst>
        </pc:grpChg>
        <pc:grpChg chg="add">
          <ac:chgData name="Yi-Chi Chang" userId="S::yichi.chang@ucalgary.ca::2b3fb914-4e78-4ec9-a2ac-108faf3651f7" providerId="AD" clId="Web-{FBEA6112-8612-4597-BC48-6CF870D87E0F}" dt="2023-04-03T22:22:21.756" v="3632"/>
          <ac:grpSpMkLst>
            <pc:docMk/>
            <pc:sldMk cId="1436648463" sldId="286"/>
            <ac:grpSpMk id="18" creationId="{7DCD218A-D1C2-0E47-3DB6-6444C90FD3F2}"/>
          </ac:grpSpMkLst>
        </pc:grpChg>
        <pc:grpChg chg="add mod">
          <ac:chgData name="Yi-Chi Chang" userId="S::yichi.chang@ucalgary.ca::2b3fb914-4e78-4ec9-a2ac-108faf3651f7" providerId="AD" clId="Web-{FBEA6112-8612-4597-BC48-6CF870D87E0F}" dt="2023-04-03T22:22:30.724" v="3634" actId="1076"/>
          <ac:grpSpMkLst>
            <pc:docMk/>
            <pc:sldMk cId="1436648463" sldId="286"/>
            <ac:grpSpMk id="19" creationId="{240F581B-2A31-5C3F-C7FE-C5DE8377416A}"/>
          </ac:grpSpMkLst>
        </pc:grpChg>
      </pc:sldChg>
      <pc:sldChg chg="addSp delSp modSp ord">
        <pc:chgData name="Yi-Chi Chang" userId="S::yichi.chang@ucalgary.ca::2b3fb914-4e78-4ec9-a2ac-108faf3651f7" providerId="AD" clId="Web-{FBEA6112-8612-4597-BC48-6CF870D87E0F}" dt="2023-04-03T19:05:22.677" v="2057" actId="20577"/>
        <pc:sldMkLst>
          <pc:docMk/>
          <pc:sldMk cId="2833990717" sldId="289"/>
        </pc:sldMkLst>
        <pc:spChg chg="add del mod">
          <ac:chgData name="Yi-Chi Chang" userId="S::yichi.chang@ucalgary.ca::2b3fb914-4e78-4ec9-a2ac-108faf3651f7" providerId="AD" clId="Web-{FBEA6112-8612-4597-BC48-6CF870D87E0F}" dt="2023-04-03T18:45:58.668" v="1198" actId="1076"/>
          <ac:spMkLst>
            <pc:docMk/>
            <pc:sldMk cId="2833990717" sldId="289"/>
            <ac:spMk id="6" creationId="{946115B9-1604-6713-AF9D-15187ABC9A73}"/>
          </ac:spMkLst>
        </pc:spChg>
        <pc:spChg chg="add mod">
          <ac:chgData name="Yi-Chi Chang" userId="S::yichi.chang@ucalgary.ca::2b3fb914-4e78-4ec9-a2ac-108faf3651f7" providerId="AD" clId="Web-{FBEA6112-8612-4597-BC48-6CF870D87E0F}" dt="2023-04-03T18:45:56.668" v="1197" actId="1076"/>
          <ac:spMkLst>
            <pc:docMk/>
            <pc:sldMk cId="2833990717" sldId="289"/>
            <ac:spMk id="10" creationId="{1ED7A182-C72D-5632-223B-37FE0BB81E1E}"/>
          </ac:spMkLst>
        </pc:spChg>
        <pc:spChg chg="add mod">
          <ac:chgData name="Yi-Chi Chang" userId="S::yichi.chang@ucalgary.ca::2b3fb914-4e78-4ec9-a2ac-108faf3651f7" providerId="AD" clId="Web-{FBEA6112-8612-4597-BC48-6CF870D87E0F}" dt="2023-04-03T18:45:51.793" v="1196" actId="1076"/>
          <ac:spMkLst>
            <pc:docMk/>
            <pc:sldMk cId="2833990717" sldId="289"/>
            <ac:spMk id="11" creationId="{E9F97BA6-ACFD-E140-D2CD-67CB4D764059}"/>
          </ac:spMkLst>
        </pc:spChg>
        <pc:spChg chg="add mod">
          <ac:chgData name="Yi-Chi Chang" userId="S::yichi.chang@ucalgary.ca::2b3fb914-4e78-4ec9-a2ac-108faf3651f7" providerId="AD" clId="Web-{FBEA6112-8612-4597-BC48-6CF870D87E0F}" dt="2023-04-03T19:05:22.677" v="2057" actId="20577"/>
          <ac:spMkLst>
            <pc:docMk/>
            <pc:sldMk cId="2833990717" sldId="289"/>
            <ac:spMk id="13" creationId="{1EEDEC3D-BAF4-4CBF-98A9-32FD796491D8}"/>
          </ac:spMkLst>
        </pc:spChg>
      </pc:sldChg>
      <pc:sldChg chg="addSp delSp modSp new del ord">
        <pc:chgData name="Yi-Chi Chang" userId="S::yichi.chang@ucalgary.ca::2b3fb914-4e78-4ec9-a2ac-108faf3651f7" providerId="AD" clId="Web-{FBEA6112-8612-4597-BC48-6CF870D87E0F}" dt="2023-04-03T22:07:32.087" v="2476"/>
        <pc:sldMkLst>
          <pc:docMk/>
          <pc:sldMk cId="2741294159" sldId="290"/>
        </pc:sldMkLst>
        <pc:spChg chg="del mod">
          <ac:chgData name="Yi-Chi Chang" userId="S::yichi.chang@ucalgary.ca::2b3fb914-4e78-4ec9-a2ac-108faf3651f7" providerId="AD" clId="Web-{FBEA6112-8612-4597-BC48-6CF870D87E0F}" dt="2023-04-03T18:00:27.218" v="52"/>
          <ac:spMkLst>
            <pc:docMk/>
            <pc:sldMk cId="2741294159" sldId="290"/>
            <ac:spMk id="2" creationId="{95E0EBCE-72B3-41F9-6D80-B816475B3959}"/>
          </ac:spMkLst>
        </pc:spChg>
        <pc:spChg chg="del">
          <ac:chgData name="Yi-Chi Chang" userId="S::yichi.chang@ucalgary.ca::2b3fb914-4e78-4ec9-a2ac-108faf3651f7" providerId="AD" clId="Web-{FBEA6112-8612-4597-BC48-6CF870D87E0F}" dt="2023-04-03T18:01:06.563" v="93"/>
          <ac:spMkLst>
            <pc:docMk/>
            <pc:sldMk cId="2741294159" sldId="290"/>
            <ac:spMk id="3" creationId="{BA7C7A40-2B38-19F7-35CE-829A1F4C0988}"/>
          </ac:spMkLst>
        </pc:spChg>
        <pc:spChg chg="add mod">
          <ac:chgData name="Yi-Chi Chang" userId="S::yichi.chang@ucalgary.ca::2b3fb914-4e78-4ec9-a2ac-108faf3651f7" providerId="AD" clId="Web-{FBEA6112-8612-4597-BC48-6CF870D87E0F}" dt="2023-04-03T18:00:53.250" v="91" actId="20577"/>
          <ac:spMkLst>
            <pc:docMk/>
            <pc:sldMk cId="2741294159" sldId="290"/>
            <ac:spMk id="6" creationId="{7F4FFEBE-8BE6-1557-8341-5A62C642B5C4}"/>
          </ac:spMkLst>
        </pc:spChg>
        <pc:spChg chg="mod">
          <ac:chgData name="Yi-Chi Chang" userId="S::yichi.chang@ucalgary.ca::2b3fb914-4e78-4ec9-a2ac-108faf3651f7" providerId="AD" clId="Web-{FBEA6112-8612-4597-BC48-6CF870D87E0F}" dt="2023-04-03T19:12:12.827" v="2066" actId="20577"/>
          <ac:spMkLst>
            <pc:docMk/>
            <pc:sldMk cId="2741294159" sldId="290"/>
            <ac:spMk id="10" creationId="{ABA68CA7-7A96-A994-E0ED-CBD0F8E602DD}"/>
          </ac:spMkLst>
        </pc:spChg>
        <pc:graphicFrameChg chg="add mod modGraphic">
          <ac:chgData name="Yi-Chi Chang" userId="S::yichi.chang@ucalgary.ca::2b3fb914-4e78-4ec9-a2ac-108faf3651f7" providerId="AD" clId="Web-{FBEA6112-8612-4597-BC48-6CF870D87E0F}" dt="2023-04-03T19:04:37.208" v="2055"/>
          <ac:graphicFrameMkLst>
            <pc:docMk/>
            <pc:sldMk cId="2741294159" sldId="290"/>
            <ac:graphicFrameMk id="8" creationId="{FF472F14-AA21-F398-C2B8-6456005D0944}"/>
          </ac:graphicFrameMkLst>
        </pc:graphicFrameChg>
      </pc:sldChg>
      <pc:sldChg chg="modSp new">
        <pc:chgData name="Yi-Chi Chang" userId="S::yichi.chang@ucalgary.ca::2b3fb914-4e78-4ec9-a2ac-108faf3651f7" providerId="AD" clId="Web-{FBEA6112-8612-4597-BC48-6CF870D87E0F}" dt="2023-04-03T20:31:55.129" v="2074" actId="20577"/>
        <pc:sldMkLst>
          <pc:docMk/>
          <pc:sldMk cId="1867935966" sldId="291"/>
        </pc:sldMkLst>
        <pc:spChg chg="mod">
          <ac:chgData name="Yi-Chi Chang" userId="S::yichi.chang@ucalgary.ca::2b3fb914-4e78-4ec9-a2ac-108faf3651f7" providerId="AD" clId="Web-{FBEA6112-8612-4597-BC48-6CF870D87E0F}" dt="2023-04-03T20:31:55.129" v="2074" actId="20577"/>
          <ac:spMkLst>
            <pc:docMk/>
            <pc:sldMk cId="1867935966" sldId="291"/>
            <ac:spMk id="2" creationId="{B6C34C9E-53B6-FC07-E13A-EC7EE6A7DB6B}"/>
          </ac:spMkLst>
        </pc:spChg>
      </pc:sldChg>
      <pc:sldChg chg="addSp delSp modSp">
        <pc:chgData name="Yi-Chi Chang" userId="S::yichi.chang@ucalgary.ca::2b3fb914-4e78-4ec9-a2ac-108faf3651f7" providerId="AD" clId="Web-{FBEA6112-8612-4597-BC48-6CF870D87E0F}" dt="2023-04-03T19:00:42.171" v="1989" actId="20577"/>
        <pc:sldMkLst>
          <pc:docMk/>
          <pc:sldMk cId="1363311718" sldId="293"/>
        </pc:sldMkLst>
        <pc:spChg chg="mod">
          <ac:chgData name="Yi-Chi Chang" userId="S::yichi.chang@ucalgary.ca::2b3fb914-4e78-4ec9-a2ac-108faf3651f7" providerId="AD" clId="Web-{FBEA6112-8612-4597-BC48-6CF870D87E0F}" dt="2023-04-03T19:00:42.171" v="1989" actId="20577"/>
          <ac:spMkLst>
            <pc:docMk/>
            <pc:sldMk cId="1363311718" sldId="293"/>
            <ac:spMk id="4" creationId="{F091F3B3-686B-0A57-627A-B11242F52EBB}"/>
          </ac:spMkLst>
        </pc:spChg>
        <pc:spChg chg="add del mod">
          <ac:chgData name="Yi-Chi Chang" userId="S::yichi.chang@ucalgary.ca::2b3fb914-4e78-4ec9-a2ac-108faf3651f7" providerId="AD" clId="Web-{FBEA6112-8612-4597-BC48-6CF870D87E0F}" dt="2023-04-03T18:59:07.013" v="1946" actId="1076"/>
          <ac:spMkLst>
            <pc:docMk/>
            <pc:sldMk cId="1363311718" sldId="293"/>
            <ac:spMk id="5" creationId="{19917195-26E4-AA50-413A-EA507C40D691}"/>
          </ac:spMkLst>
        </pc:spChg>
      </pc:sldChg>
      <pc:sldChg chg="addSp modSp">
        <pc:chgData name="Yi-Chi Chang" userId="S::yichi.chang@ucalgary.ca::2b3fb914-4e78-4ec9-a2ac-108faf3651f7" providerId="AD" clId="Web-{FBEA6112-8612-4597-BC48-6CF870D87E0F}" dt="2023-04-03T17:54:44.945" v="8" actId="14100"/>
        <pc:sldMkLst>
          <pc:docMk/>
          <pc:sldMk cId="3201397405" sldId="301"/>
        </pc:sldMkLst>
        <pc:picChg chg="add mod">
          <ac:chgData name="Yi-Chi Chang" userId="S::yichi.chang@ucalgary.ca::2b3fb914-4e78-4ec9-a2ac-108faf3651f7" providerId="AD" clId="Web-{FBEA6112-8612-4597-BC48-6CF870D87E0F}" dt="2023-04-03T17:54:44.945" v="8" actId="14100"/>
          <ac:picMkLst>
            <pc:docMk/>
            <pc:sldMk cId="3201397405" sldId="301"/>
            <ac:picMk id="2" creationId="{83ED0DAD-EC46-F7BE-1B77-9441F814DE2A}"/>
          </ac:picMkLst>
        </pc:picChg>
      </pc:sldChg>
      <pc:sldChg chg="addSp delSp modSp del">
        <pc:chgData name="Yi-Chi Chang" userId="S::yichi.chang@ucalgary.ca::2b3fb914-4e78-4ec9-a2ac-108faf3651f7" providerId="AD" clId="Web-{FBEA6112-8612-4597-BC48-6CF870D87E0F}" dt="2023-04-03T19:02:49.658" v="2053"/>
        <pc:sldMkLst>
          <pc:docMk/>
          <pc:sldMk cId="2302621000" sldId="302"/>
        </pc:sldMkLst>
        <pc:spChg chg="add del">
          <ac:chgData name="Yi-Chi Chang" userId="S::yichi.chang@ucalgary.ca::2b3fb914-4e78-4ec9-a2ac-108faf3651f7" providerId="AD" clId="Web-{FBEA6112-8612-4597-BC48-6CF870D87E0F}" dt="2023-04-03T19:01:30.969" v="2013"/>
          <ac:spMkLst>
            <pc:docMk/>
            <pc:sldMk cId="2302621000" sldId="302"/>
            <ac:spMk id="4" creationId="{84CDDB7B-1629-8FE5-5442-C553267609A5}"/>
          </ac:spMkLst>
        </pc:spChg>
        <pc:spChg chg="del">
          <ac:chgData name="Yi-Chi Chang" userId="S::yichi.chang@ucalgary.ca::2b3fb914-4e78-4ec9-a2ac-108faf3651f7" providerId="AD" clId="Web-{FBEA6112-8612-4597-BC48-6CF870D87E0F}" dt="2023-04-03T19:01:19.391" v="1993"/>
          <ac:spMkLst>
            <pc:docMk/>
            <pc:sldMk cId="2302621000" sldId="302"/>
            <ac:spMk id="5" creationId="{3BC0BB1D-5DA4-8A2A-1CF9-131F166A6197}"/>
          </ac:spMkLst>
        </pc:spChg>
        <pc:spChg chg="add del mod">
          <ac:chgData name="Yi-Chi Chang" userId="S::yichi.chang@ucalgary.ca::2b3fb914-4e78-4ec9-a2ac-108faf3651f7" providerId="AD" clId="Web-{FBEA6112-8612-4597-BC48-6CF870D87E0F}" dt="2023-04-03T19:01:42.516" v="2039"/>
          <ac:spMkLst>
            <pc:docMk/>
            <pc:sldMk cId="2302621000" sldId="302"/>
            <ac:spMk id="13" creationId="{3AB52B51-00BE-0651-C343-9359264BD341}"/>
          </ac:spMkLst>
        </pc:spChg>
        <pc:spChg chg="del">
          <ac:chgData name="Yi-Chi Chang" userId="S::yichi.chang@ucalgary.ca::2b3fb914-4e78-4ec9-a2ac-108faf3651f7" providerId="AD" clId="Web-{FBEA6112-8612-4597-BC48-6CF870D87E0F}" dt="2023-04-03T19:01:23.203" v="1995"/>
          <ac:spMkLst>
            <pc:docMk/>
            <pc:sldMk cId="2302621000" sldId="302"/>
            <ac:spMk id="14" creationId="{2518A485-58F6-F3F2-13B3-E5DAD931A0FB}"/>
          </ac:spMkLst>
        </pc:spChg>
        <pc:spChg chg="del">
          <ac:chgData name="Yi-Chi Chang" userId="S::yichi.chang@ucalgary.ca::2b3fb914-4e78-4ec9-a2ac-108faf3651f7" providerId="AD" clId="Web-{FBEA6112-8612-4597-BC48-6CF870D87E0F}" dt="2023-04-03T19:01:20.438" v="1994"/>
          <ac:spMkLst>
            <pc:docMk/>
            <pc:sldMk cId="2302621000" sldId="302"/>
            <ac:spMk id="16" creationId="{A27625A5-0F7A-4B19-E162-CC048DC4B837}"/>
          </ac:spMkLst>
        </pc:spChg>
        <pc:spChg chg="add del">
          <ac:chgData name="Yi-Chi Chang" userId="S::yichi.chang@ucalgary.ca::2b3fb914-4e78-4ec9-a2ac-108faf3651f7" providerId="AD" clId="Web-{FBEA6112-8612-4597-BC48-6CF870D87E0F}" dt="2023-04-03T19:01:37.360" v="2036"/>
          <ac:spMkLst>
            <pc:docMk/>
            <pc:sldMk cId="2302621000" sldId="302"/>
            <ac:spMk id="21" creationId="{80159775-3100-7279-1B7C-8C37C61BB8E0}"/>
          </ac:spMkLst>
        </pc:spChg>
        <pc:spChg chg="add del">
          <ac:chgData name="Yi-Chi Chang" userId="S::yichi.chang@ucalgary.ca::2b3fb914-4e78-4ec9-a2ac-108faf3651f7" providerId="AD" clId="Web-{FBEA6112-8612-4597-BC48-6CF870D87E0F}" dt="2023-04-03T19:01:37.360" v="2035"/>
          <ac:spMkLst>
            <pc:docMk/>
            <pc:sldMk cId="2302621000" sldId="302"/>
            <ac:spMk id="28" creationId="{3B9DCEE7-C069-E402-913D-1ACCF04A1B1B}"/>
          </ac:spMkLst>
        </pc:spChg>
        <pc:spChg chg="add del">
          <ac:chgData name="Yi-Chi Chang" userId="S::yichi.chang@ucalgary.ca::2b3fb914-4e78-4ec9-a2ac-108faf3651f7" providerId="AD" clId="Web-{FBEA6112-8612-4597-BC48-6CF870D87E0F}" dt="2023-04-03T19:01:37.360" v="2034"/>
          <ac:spMkLst>
            <pc:docMk/>
            <pc:sldMk cId="2302621000" sldId="302"/>
            <ac:spMk id="29" creationId="{F0C9DF53-309A-EEF6-5F71-6F532F732A6A}"/>
          </ac:spMkLst>
        </pc:spChg>
        <pc:spChg chg="del">
          <ac:chgData name="Yi-Chi Chang" userId="S::yichi.chang@ucalgary.ca::2b3fb914-4e78-4ec9-a2ac-108faf3651f7" providerId="AD" clId="Web-{FBEA6112-8612-4597-BC48-6CF870D87E0F}" dt="2023-04-03T19:01:24.750" v="1996"/>
          <ac:spMkLst>
            <pc:docMk/>
            <pc:sldMk cId="2302621000" sldId="302"/>
            <ac:spMk id="30" creationId="{A8B7C77D-30CE-4545-7A57-5DF456AF0880}"/>
          </ac:spMkLst>
        </pc:spChg>
        <pc:spChg chg="add del">
          <ac:chgData name="Yi-Chi Chang" userId="S::yichi.chang@ucalgary.ca::2b3fb914-4e78-4ec9-a2ac-108faf3651f7" providerId="AD" clId="Web-{FBEA6112-8612-4597-BC48-6CF870D87E0F}" dt="2023-04-03T19:01:37.360" v="2033"/>
          <ac:spMkLst>
            <pc:docMk/>
            <pc:sldMk cId="2302621000" sldId="302"/>
            <ac:spMk id="31" creationId="{24BE9564-C17A-D19F-E351-68A0AB2F0A31}"/>
          </ac:spMkLst>
        </pc:spChg>
        <pc:spChg chg="add del">
          <ac:chgData name="Yi-Chi Chang" userId="S::yichi.chang@ucalgary.ca::2b3fb914-4e78-4ec9-a2ac-108faf3651f7" providerId="AD" clId="Web-{FBEA6112-8612-4597-BC48-6CF870D87E0F}" dt="2023-04-03T19:01:37.360" v="2032"/>
          <ac:spMkLst>
            <pc:docMk/>
            <pc:sldMk cId="2302621000" sldId="302"/>
            <ac:spMk id="32" creationId="{EAE83354-CB25-C3CF-5B75-8C5A05D46017}"/>
          </ac:spMkLst>
        </pc:spChg>
        <pc:spChg chg="add del">
          <ac:chgData name="Yi-Chi Chang" userId="S::yichi.chang@ucalgary.ca::2b3fb914-4e78-4ec9-a2ac-108faf3651f7" providerId="AD" clId="Web-{FBEA6112-8612-4597-BC48-6CF870D87E0F}" dt="2023-04-03T19:01:37.360" v="2031"/>
          <ac:spMkLst>
            <pc:docMk/>
            <pc:sldMk cId="2302621000" sldId="302"/>
            <ac:spMk id="33" creationId="{8F2E0442-8063-A156-1CA6-EA9F90460A84}"/>
          </ac:spMkLst>
        </pc:spChg>
        <pc:spChg chg="add del">
          <ac:chgData name="Yi-Chi Chang" userId="S::yichi.chang@ucalgary.ca::2b3fb914-4e78-4ec9-a2ac-108faf3651f7" providerId="AD" clId="Web-{FBEA6112-8612-4597-BC48-6CF870D87E0F}" dt="2023-04-03T19:01:37.344" v="2030"/>
          <ac:spMkLst>
            <pc:docMk/>
            <pc:sldMk cId="2302621000" sldId="302"/>
            <ac:spMk id="34" creationId="{8DCA08F2-537A-5AA9-D2C9-C31FAA600E22}"/>
          </ac:spMkLst>
        </pc:spChg>
        <pc:spChg chg="add del">
          <ac:chgData name="Yi-Chi Chang" userId="S::yichi.chang@ucalgary.ca::2b3fb914-4e78-4ec9-a2ac-108faf3651f7" providerId="AD" clId="Web-{FBEA6112-8612-4597-BC48-6CF870D87E0F}" dt="2023-04-03T19:01:37.344" v="2029"/>
          <ac:spMkLst>
            <pc:docMk/>
            <pc:sldMk cId="2302621000" sldId="302"/>
            <ac:spMk id="35" creationId="{A27861FA-E820-F61D-3621-8AD6F8E82263}"/>
          </ac:spMkLst>
        </pc:spChg>
        <pc:spChg chg="add del">
          <ac:chgData name="Yi-Chi Chang" userId="S::yichi.chang@ucalgary.ca::2b3fb914-4e78-4ec9-a2ac-108faf3651f7" providerId="AD" clId="Web-{FBEA6112-8612-4597-BC48-6CF870D87E0F}" dt="2023-04-03T19:01:37.344" v="2028"/>
          <ac:spMkLst>
            <pc:docMk/>
            <pc:sldMk cId="2302621000" sldId="302"/>
            <ac:spMk id="36" creationId="{CAEDDD61-A547-CCEB-FBAB-AF96C40DFD47}"/>
          </ac:spMkLst>
        </pc:spChg>
        <pc:spChg chg="add del">
          <ac:chgData name="Yi-Chi Chang" userId="S::yichi.chang@ucalgary.ca::2b3fb914-4e78-4ec9-a2ac-108faf3651f7" providerId="AD" clId="Web-{FBEA6112-8612-4597-BC48-6CF870D87E0F}" dt="2023-04-03T19:01:45.126" v="2040"/>
          <ac:spMkLst>
            <pc:docMk/>
            <pc:sldMk cId="2302621000" sldId="302"/>
            <ac:spMk id="37" creationId="{08470062-C410-B201-A6EA-58A13DAD9DB9}"/>
          </ac:spMkLst>
        </pc:spChg>
        <pc:spChg chg="add del">
          <ac:chgData name="Yi-Chi Chang" userId="S::yichi.chang@ucalgary.ca::2b3fb914-4e78-4ec9-a2ac-108faf3651f7" providerId="AD" clId="Web-{FBEA6112-8612-4597-BC48-6CF870D87E0F}" dt="2023-04-03T19:01:49.345" v="2042"/>
          <ac:spMkLst>
            <pc:docMk/>
            <pc:sldMk cId="2302621000" sldId="302"/>
            <ac:spMk id="38" creationId="{A1EB49AE-9B5F-5669-A91C-10735E39CA1E}"/>
          </ac:spMkLst>
        </pc:spChg>
        <pc:grpChg chg="del">
          <ac:chgData name="Yi-Chi Chang" userId="S::yichi.chang@ucalgary.ca::2b3fb914-4e78-4ec9-a2ac-108faf3651f7" providerId="AD" clId="Web-{FBEA6112-8612-4597-BC48-6CF870D87E0F}" dt="2023-04-03T19:01:51.313" v="2043"/>
          <ac:grpSpMkLst>
            <pc:docMk/>
            <pc:sldMk cId="2302621000" sldId="302"/>
            <ac:grpSpMk id="6" creationId="{88417C6C-E7EC-3B95-DC59-7492DEB8248C}"/>
          </ac:grpSpMkLst>
        </pc:grpChg>
        <pc:grpChg chg="add del">
          <ac:chgData name="Yi-Chi Chang" userId="S::yichi.chang@ucalgary.ca::2b3fb914-4e78-4ec9-a2ac-108faf3651f7" providerId="AD" clId="Web-{FBEA6112-8612-4597-BC48-6CF870D87E0F}" dt="2023-04-03T19:01:37.360" v="2037"/>
          <ac:grpSpMkLst>
            <pc:docMk/>
            <pc:sldMk cId="2302621000" sldId="302"/>
            <ac:grpSpMk id="18" creationId="{C2C61A02-E6A2-ECC9-8231-086FEED36547}"/>
          </ac:grpSpMkLst>
        </pc:grpChg>
        <pc:picChg chg="del">
          <ac:chgData name="Yi-Chi Chang" userId="S::yichi.chang@ucalgary.ca::2b3fb914-4e78-4ec9-a2ac-108faf3651f7" providerId="AD" clId="Web-{FBEA6112-8612-4597-BC48-6CF870D87E0F}" dt="2023-04-03T19:01:26.219" v="1997"/>
          <ac:picMkLst>
            <pc:docMk/>
            <pc:sldMk cId="2302621000" sldId="302"/>
            <ac:picMk id="10" creationId="{D49166C1-54A8-1CFD-400C-33D885CB7721}"/>
          </ac:picMkLst>
        </pc:picChg>
        <pc:picChg chg="add del">
          <ac:chgData name="Yi-Chi Chang" userId="S::yichi.chang@ucalgary.ca::2b3fb914-4e78-4ec9-a2ac-108faf3651f7" providerId="AD" clId="Web-{FBEA6112-8612-4597-BC48-6CF870D87E0F}" dt="2023-04-03T19:01:46.313" v="2041"/>
          <ac:picMkLst>
            <pc:docMk/>
            <pc:sldMk cId="2302621000" sldId="302"/>
            <ac:picMk id="12" creationId="{9E0C2435-C100-7906-216F-405B45BCB872}"/>
          </ac:picMkLst>
        </pc:picChg>
        <pc:picChg chg="add mod">
          <ac:chgData name="Yi-Chi Chang" userId="S::yichi.chang@ucalgary.ca::2b3fb914-4e78-4ec9-a2ac-108faf3651f7" providerId="AD" clId="Web-{FBEA6112-8612-4597-BC48-6CF870D87E0F}" dt="2023-04-03T19:02:26.658" v="2052" actId="1076"/>
          <ac:picMkLst>
            <pc:docMk/>
            <pc:sldMk cId="2302621000" sldId="302"/>
            <ac:picMk id="40" creationId="{DC455A50-849B-C14F-04F8-34EC43A3787F}"/>
          </ac:picMkLst>
        </pc:picChg>
      </pc:sldChg>
      <pc:sldChg chg="add del ord replId">
        <pc:chgData name="Yi-Chi Chang" userId="S::yichi.chang@ucalgary.ca::2b3fb914-4e78-4ec9-a2ac-108faf3651f7" providerId="AD" clId="Web-{FBEA6112-8612-4597-BC48-6CF870D87E0F}" dt="2023-04-03T18:59:19.654" v="1948"/>
        <pc:sldMkLst>
          <pc:docMk/>
          <pc:sldMk cId="1024438329" sldId="306"/>
        </pc:sldMkLst>
      </pc:sldChg>
      <pc:sldChg chg="add del replId">
        <pc:chgData name="Yi-Chi Chang" userId="S::yichi.chang@ucalgary.ca::2b3fb914-4e78-4ec9-a2ac-108faf3651f7" providerId="AD" clId="Web-{FBEA6112-8612-4597-BC48-6CF870D87E0F}" dt="2023-04-03T18:57:48.636" v="1919"/>
        <pc:sldMkLst>
          <pc:docMk/>
          <pc:sldMk cId="2571367747" sldId="307"/>
        </pc:sldMkLst>
      </pc:sldChg>
      <pc:sldChg chg="modSp add ord replId">
        <pc:chgData name="Yi-Chi Chang" userId="S::yichi.chang@ucalgary.ca::2b3fb914-4e78-4ec9-a2ac-108faf3651f7" providerId="AD" clId="Web-{FBEA6112-8612-4597-BC48-6CF870D87E0F}" dt="2023-04-03T19:00:18.671" v="1984" actId="20577"/>
        <pc:sldMkLst>
          <pc:docMk/>
          <pc:sldMk cId="3819424288" sldId="307"/>
        </pc:sldMkLst>
        <pc:spChg chg="mod">
          <ac:chgData name="Yi-Chi Chang" userId="S::yichi.chang@ucalgary.ca::2b3fb914-4e78-4ec9-a2ac-108faf3651f7" providerId="AD" clId="Web-{FBEA6112-8612-4597-BC48-6CF870D87E0F}" dt="2023-04-03T19:00:18.671" v="1984" actId="20577"/>
          <ac:spMkLst>
            <pc:docMk/>
            <pc:sldMk cId="3819424288" sldId="307"/>
            <ac:spMk id="5" creationId="{19917195-26E4-AA50-413A-EA507C40D691}"/>
          </ac:spMkLst>
        </pc:spChg>
      </pc:sldChg>
      <pc:sldChg chg="add replId">
        <pc:chgData name="Yi-Chi Chang" userId="S::yichi.chang@ucalgary.ca::2b3fb914-4e78-4ec9-a2ac-108faf3651f7" providerId="AD" clId="Web-{FBEA6112-8612-4597-BC48-6CF870D87E0F}" dt="2023-04-03T19:01:06.031" v="1992"/>
        <pc:sldMkLst>
          <pc:docMk/>
          <pc:sldMk cId="770981323" sldId="308"/>
        </pc:sldMkLst>
      </pc:sldChg>
      <pc:sldChg chg="new del">
        <pc:chgData name="Yi-Chi Chang" userId="S::yichi.chang@ucalgary.ca::2b3fb914-4e78-4ec9-a2ac-108faf3651f7" providerId="AD" clId="Web-{FBEA6112-8612-4597-BC48-6CF870D87E0F}" dt="2023-04-03T19:01:02.015" v="1991"/>
        <pc:sldMkLst>
          <pc:docMk/>
          <pc:sldMk cId="1492244271" sldId="308"/>
        </pc:sldMkLst>
      </pc:sldChg>
      <pc:sldChg chg="del">
        <pc:chgData name="Yi-Chi Chang" userId="S::yichi.chang@ucalgary.ca::2b3fb914-4e78-4ec9-a2ac-108faf3651f7" providerId="AD" clId="Web-{FBEA6112-8612-4597-BC48-6CF870D87E0F}" dt="2023-04-03T22:07:46.477" v="2478"/>
        <pc:sldMkLst>
          <pc:docMk/>
          <pc:sldMk cId="3706501039" sldId="309"/>
        </pc:sldMkLst>
      </pc:sldChg>
      <pc:sldChg chg="modSp add">
        <pc:chgData name="Yi-Chi Chang" userId="S::yichi.chang@ucalgary.ca::2b3fb914-4e78-4ec9-a2ac-108faf3651f7" providerId="AD" clId="Web-{FBEA6112-8612-4597-BC48-6CF870D87E0F}" dt="2023-04-03T22:17:03.782" v="3179"/>
        <pc:sldMkLst>
          <pc:docMk/>
          <pc:sldMk cId="3183779469" sldId="312"/>
        </pc:sldMkLst>
        <pc:spChg chg="mod">
          <ac:chgData name="Yi-Chi Chang" userId="S::yichi.chang@ucalgary.ca::2b3fb914-4e78-4ec9-a2ac-108faf3651f7" providerId="AD" clId="Web-{FBEA6112-8612-4597-BC48-6CF870D87E0F}" dt="2023-04-03T22:08:23.947" v="2483" actId="20577"/>
          <ac:spMkLst>
            <pc:docMk/>
            <pc:sldMk cId="3183779469" sldId="312"/>
            <ac:spMk id="6" creationId="{7F4FFEBE-8BE6-1557-8341-5A62C642B5C4}"/>
          </ac:spMkLst>
        </pc:spChg>
        <pc:graphicFrameChg chg="mod modGraphic">
          <ac:chgData name="Yi-Chi Chang" userId="S::yichi.chang@ucalgary.ca::2b3fb914-4e78-4ec9-a2ac-108faf3651f7" providerId="AD" clId="Web-{FBEA6112-8612-4597-BC48-6CF870D87E0F}" dt="2023-04-03T22:17:03.782" v="3179"/>
          <ac:graphicFrameMkLst>
            <pc:docMk/>
            <pc:sldMk cId="3183779469" sldId="312"/>
            <ac:graphicFrameMk id="8" creationId="{FF472F14-AA21-F398-C2B8-6456005D0944}"/>
          </ac:graphicFrameMkLst>
        </pc:graphicFrameChg>
      </pc:sldChg>
      <pc:sldChg chg="modSp add ord">
        <pc:chgData name="Yi-Chi Chang" userId="S::yichi.chang@ucalgary.ca::2b3fb914-4e78-4ec9-a2ac-108faf3651f7" providerId="AD" clId="Web-{FBEA6112-8612-4597-BC48-6CF870D87E0F}" dt="2023-04-03T22:31:10.701" v="4048"/>
        <pc:sldMkLst>
          <pc:docMk/>
          <pc:sldMk cId="2660140275" sldId="313"/>
        </pc:sldMkLst>
        <pc:spChg chg="mod">
          <ac:chgData name="Yi-Chi Chang" userId="S::yichi.chang@ucalgary.ca::2b3fb914-4e78-4ec9-a2ac-108faf3651f7" providerId="AD" clId="Web-{FBEA6112-8612-4597-BC48-6CF870D87E0F}" dt="2023-04-03T22:08:29.369" v="2487" actId="20577"/>
          <ac:spMkLst>
            <pc:docMk/>
            <pc:sldMk cId="2660140275" sldId="313"/>
            <ac:spMk id="6" creationId="{7F4FFEBE-8BE6-1557-8341-5A62C642B5C4}"/>
          </ac:spMkLst>
        </pc:spChg>
        <pc:graphicFrameChg chg="mod modGraphic">
          <ac:chgData name="Yi-Chi Chang" userId="S::yichi.chang@ucalgary.ca::2b3fb914-4e78-4ec9-a2ac-108faf3651f7" providerId="AD" clId="Web-{FBEA6112-8612-4597-BC48-6CF870D87E0F}" dt="2023-04-03T22:31:10.701" v="4048"/>
          <ac:graphicFrameMkLst>
            <pc:docMk/>
            <pc:sldMk cId="2660140275" sldId="313"/>
            <ac:graphicFrameMk id="2" creationId="{8D6D416E-45EF-5794-F197-3D0E9AEFF69C}"/>
          </ac:graphicFrameMkLst>
        </pc:graphicFrameChg>
      </pc:sldChg>
    </pc:docChg>
  </pc:docChgLst>
  <pc:docChgLst>
    <pc:chgData name="Yi-Chi Chang" userId="S::yichi.chang@ucalgary.ca::2b3fb914-4e78-4ec9-a2ac-108faf3651f7" providerId="AD" clId="Web-{FECA0E5F-27B2-41ED-9661-E65E893A65EB}"/>
    <pc:docChg chg="addSld modSld">
      <pc:chgData name="Yi-Chi Chang" userId="S::yichi.chang@ucalgary.ca::2b3fb914-4e78-4ec9-a2ac-108faf3651f7" providerId="AD" clId="Web-{FECA0E5F-27B2-41ED-9661-E65E893A65EB}" dt="2023-04-09T21:40:10.652" v="6"/>
      <pc:docMkLst>
        <pc:docMk/>
      </pc:docMkLst>
      <pc:sldChg chg="addSp delSp modSp new">
        <pc:chgData name="Yi-Chi Chang" userId="S::yichi.chang@ucalgary.ca::2b3fb914-4e78-4ec9-a2ac-108faf3651f7" providerId="AD" clId="Web-{FECA0E5F-27B2-41ED-9661-E65E893A65EB}" dt="2023-04-09T21:40:10.652" v="6"/>
        <pc:sldMkLst>
          <pc:docMk/>
          <pc:sldMk cId="300757736" sldId="317"/>
        </pc:sldMkLst>
        <pc:grpChg chg="add del">
          <ac:chgData name="Yi-Chi Chang" userId="S::yichi.chang@ucalgary.ca::2b3fb914-4e78-4ec9-a2ac-108faf3651f7" providerId="AD" clId="Web-{FECA0E5F-27B2-41ED-9661-E65E893A65EB}" dt="2023-04-09T21:39:44.198" v="2"/>
          <ac:grpSpMkLst>
            <pc:docMk/>
            <pc:sldMk cId="300757736" sldId="317"/>
            <ac:grpSpMk id="12" creationId="{27463F7C-CA52-6B28-B272-300E728FDD67}"/>
          </ac:grpSpMkLst>
        </pc:grpChg>
        <pc:grpChg chg="add del mod">
          <ac:chgData name="Yi-Chi Chang" userId="S::yichi.chang@ucalgary.ca::2b3fb914-4e78-4ec9-a2ac-108faf3651f7" providerId="AD" clId="Web-{FECA0E5F-27B2-41ED-9661-E65E893A65EB}" dt="2023-04-09T21:40:10.652" v="6"/>
          <ac:grpSpMkLst>
            <pc:docMk/>
            <pc:sldMk cId="300757736" sldId="317"/>
            <ac:grpSpMk id="20" creationId="{7B2A01E4-5E71-005A-CED2-2E0BF6C009BB}"/>
          </ac:grpSpMkLst>
        </pc:grpChg>
      </pc:sldChg>
    </pc:docChg>
  </pc:docChgLst>
  <pc:docChgLst>
    <pc:chgData name="Boris Fung" userId="S::yathei.fung@ucalgary.ca::a4b7c3e6-df90-45dc-942d-4ad1bb17f6c5" providerId="AD" clId="Web-{F62A472C-23CF-449D-9B0C-4C58AD137096}"/>
    <pc:docChg chg="modSld">
      <pc:chgData name="Boris Fung" userId="S::yathei.fung@ucalgary.ca::a4b7c3e6-df90-45dc-942d-4ad1bb17f6c5" providerId="AD" clId="Web-{F62A472C-23CF-449D-9B0C-4C58AD137096}" dt="2023-04-04T02:56:55.479" v="303"/>
      <pc:docMkLst>
        <pc:docMk/>
      </pc:docMkLst>
      <pc:sldChg chg="modNotes">
        <pc:chgData name="Boris Fung" userId="S::yathei.fung@ucalgary.ca::a4b7c3e6-df90-45dc-942d-4ad1bb17f6c5" providerId="AD" clId="Web-{F62A472C-23CF-449D-9B0C-4C58AD137096}" dt="2023-04-04T02:56:55.479" v="303"/>
        <pc:sldMkLst>
          <pc:docMk/>
          <pc:sldMk cId="223959315" sldId="288"/>
        </pc:sldMkLst>
      </pc:sldChg>
    </pc:docChg>
  </pc:docChgLst>
  <pc:docChgLst>
    <pc:chgData name="Boris Fung" userId="a4b7c3e6-df90-45dc-942d-4ad1bb17f6c5" providerId="ADAL" clId="{D6309871-6086-4143-9351-94EA48A6C16D}"/>
    <pc:docChg chg="undo custSel addSld delSld modSld">
      <pc:chgData name="Boris Fung" userId="a4b7c3e6-df90-45dc-942d-4ad1bb17f6c5" providerId="ADAL" clId="{D6309871-6086-4143-9351-94EA48A6C16D}" dt="2023-03-08T00:23:43.792" v="1682" actId="1038"/>
      <pc:docMkLst>
        <pc:docMk/>
      </pc:docMkLst>
      <pc:sldChg chg="addSp modSp mod">
        <pc:chgData name="Boris Fung" userId="a4b7c3e6-df90-45dc-942d-4ad1bb17f6c5" providerId="ADAL" clId="{D6309871-6086-4143-9351-94EA48A6C16D}" dt="2023-03-03T18:05:13.523" v="10" actId="5793"/>
        <pc:sldMkLst>
          <pc:docMk/>
          <pc:sldMk cId="2953478019" sldId="258"/>
        </pc:sldMkLst>
        <pc:spChg chg="add mod">
          <ac:chgData name="Boris Fung" userId="a4b7c3e6-df90-45dc-942d-4ad1bb17f6c5" providerId="ADAL" clId="{D6309871-6086-4143-9351-94EA48A6C16D}" dt="2023-03-03T18:05:13.523" v="10" actId="5793"/>
          <ac:spMkLst>
            <pc:docMk/>
            <pc:sldMk cId="2953478019" sldId="258"/>
            <ac:spMk id="4" creationId="{E339FBF1-F908-38F0-7D11-E58A354CEE1C}"/>
          </ac:spMkLst>
        </pc:spChg>
      </pc:sldChg>
      <pc:sldChg chg="modSp del mod">
        <pc:chgData name="Boris Fung" userId="a4b7c3e6-df90-45dc-942d-4ad1bb17f6c5" providerId="ADAL" clId="{D6309871-6086-4143-9351-94EA48A6C16D}" dt="2023-03-03T18:04:47.703" v="4" actId="47"/>
        <pc:sldMkLst>
          <pc:docMk/>
          <pc:sldMk cId="3873680765" sldId="259"/>
        </pc:sldMkLst>
        <pc:spChg chg="mod">
          <ac:chgData name="Boris Fung" userId="a4b7c3e6-df90-45dc-942d-4ad1bb17f6c5" providerId="ADAL" clId="{D6309871-6086-4143-9351-94EA48A6C16D}" dt="2023-03-03T17:48:13.298" v="1" actId="20577"/>
          <ac:spMkLst>
            <pc:docMk/>
            <pc:sldMk cId="3873680765" sldId="259"/>
            <ac:spMk id="3" creationId="{D9A03F6B-1265-C599-B05D-A32203DBE012}"/>
          </ac:spMkLst>
        </pc:spChg>
      </pc:sldChg>
      <pc:sldChg chg="addSp modSp add mod">
        <pc:chgData name="Boris Fung" userId="a4b7c3e6-df90-45dc-942d-4ad1bb17f6c5" providerId="ADAL" clId="{D6309871-6086-4143-9351-94EA48A6C16D}" dt="2023-03-03T18:06:45.013" v="15" actId="20577"/>
        <pc:sldMkLst>
          <pc:docMk/>
          <pc:sldMk cId="4107056343" sldId="264"/>
        </pc:sldMkLst>
        <pc:spChg chg="mod">
          <ac:chgData name="Boris Fung" userId="a4b7c3e6-df90-45dc-942d-4ad1bb17f6c5" providerId="ADAL" clId="{D6309871-6086-4143-9351-94EA48A6C16D}" dt="2023-03-03T18:04:45.609" v="3"/>
          <ac:spMkLst>
            <pc:docMk/>
            <pc:sldMk cId="4107056343" sldId="264"/>
            <ac:spMk id="2" creationId="{C99B35BB-A9D5-78F4-0E2A-8082179F8D45}"/>
          </ac:spMkLst>
        </pc:spChg>
        <pc:spChg chg="add mod">
          <ac:chgData name="Boris Fung" userId="a4b7c3e6-df90-45dc-942d-4ad1bb17f6c5" providerId="ADAL" clId="{D6309871-6086-4143-9351-94EA48A6C16D}" dt="2023-03-03T18:06:45.013" v="15" actId="20577"/>
          <ac:spMkLst>
            <pc:docMk/>
            <pc:sldMk cId="4107056343" sldId="264"/>
            <ac:spMk id="3" creationId="{7C889DCB-1C3B-02B9-1AAB-FC7C89054252}"/>
          </ac:spMkLst>
        </pc:spChg>
      </pc:sldChg>
      <pc:sldChg chg="addSp modSp mod">
        <pc:chgData name="Boris Fung" userId="a4b7c3e6-df90-45dc-942d-4ad1bb17f6c5" providerId="ADAL" clId="{D6309871-6086-4143-9351-94EA48A6C16D}" dt="2023-03-03T18:58:27.642" v="751" actId="1076"/>
        <pc:sldMkLst>
          <pc:docMk/>
          <pc:sldMk cId="2500444650" sldId="265"/>
        </pc:sldMkLst>
        <pc:spChg chg="mod">
          <ac:chgData name="Boris Fung" userId="a4b7c3e6-df90-45dc-942d-4ad1bb17f6c5" providerId="ADAL" clId="{D6309871-6086-4143-9351-94EA48A6C16D}" dt="2023-03-03T18:58:11.915" v="746" actId="1076"/>
          <ac:spMkLst>
            <pc:docMk/>
            <pc:sldMk cId="2500444650" sldId="265"/>
            <ac:spMk id="3" creationId="{68CF6FB7-1AA5-A526-2E58-8F107D800E78}"/>
          </ac:spMkLst>
        </pc:spChg>
        <pc:picChg chg="add mod">
          <ac:chgData name="Boris Fung" userId="a4b7c3e6-df90-45dc-942d-4ad1bb17f6c5" providerId="ADAL" clId="{D6309871-6086-4143-9351-94EA48A6C16D}" dt="2023-03-03T18:58:27.642" v="751" actId="1076"/>
          <ac:picMkLst>
            <pc:docMk/>
            <pc:sldMk cId="2500444650" sldId="265"/>
            <ac:picMk id="2050" creationId="{E56DCCF0-AD76-1250-A047-BA6639326101}"/>
          </ac:picMkLst>
        </pc:picChg>
      </pc:sldChg>
      <pc:sldChg chg="addSp delSp modSp mod">
        <pc:chgData name="Boris Fung" userId="a4b7c3e6-df90-45dc-942d-4ad1bb17f6c5" providerId="ADAL" clId="{D6309871-6086-4143-9351-94EA48A6C16D}" dt="2023-03-08T00:23:43.792" v="1682" actId="1038"/>
        <pc:sldMkLst>
          <pc:docMk/>
          <pc:sldMk cId="2016057215" sldId="266"/>
        </pc:sldMkLst>
        <pc:spChg chg="mod">
          <ac:chgData name="Boris Fung" userId="a4b7c3e6-df90-45dc-942d-4ad1bb17f6c5" providerId="ADAL" clId="{D6309871-6086-4143-9351-94EA48A6C16D}" dt="2023-03-03T18:59:29.641" v="762" actId="20577"/>
          <ac:spMkLst>
            <pc:docMk/>
            <pc:sldMk cId="2016057215" sldId="266"/>
            <ac:spMk id="6" creationId="{95D74EC5-CB41-D4AD-D398-6226C251BD45}"/>
          </ac:spMkLst>
        </pc:spChg>
        <pc:spChg chg="mod">
          <ac:chgData name="Boris Fung" userId="a4b7c3e6-df90-45dc-942d-4ad1bb17f6c5" providerId="ADAL" clId="{D6309871-6086-4143-9351-94EA48A6C16D}" dt="2023-03-08T00:19:09.084" v="1563"/>
          <ac:spMkLst>
            <pc:docMk/>
            <pc:sldMk cId="2016057215" sldId="266"/>
            <ac:spMk id="13" creationId="{E936F222-390A-62BF-F472-9C634A3C9477}"/>
          </ac:spMkLst>
        </pc:spChg>
        <pc:spChg chg="mod">
          <ac:chgData name="Boris Fung" userId="a4b7c3e6-df90-45dc-942d-4ad1bb17f6c5" providerId="ADAL" clId="{D6309871-6086-4143-9351-94EA48A6C16D}" dt="2023-03-08T00:19:24.767" v="1576" actId="20577"/>
          <ac:spMkLst>
            <pc:docMk/>
            <pc:sldMk cId="2016057215" sldId="266"/>
            <ac:spMk id="14" creationId="{B65FB15E-A8F8-186E-64C2-CC9037A24139}"/>
          </ac:spMkLst>
        </pc:spChg>
        <pc:spChg chg="add del mod">
          <ac:chgData name="Boris Fung" userId="a4b7c3e6-df90-45dc-942d-4ad1bb17f6c5" providerId="ADAL" clId="{D6309871-6086-4143-9351-94EA48A6C16D}" dt="2023-03-08T00:23:36.669" v="1664" actId="478"/>
          <ac:spMkLst>
            <pc:docMk/>
            <pc:sldMk cId="2016057215" sldId="266"/>
            <ac:spMk id="15" creationId="{97FF63D1-E0BA-F31E-093F-00B2EDF75BAB}"/>
          </ac:spMkLst>
        </pc:spChg>
        <pc:spChg chg="mod">
          <ac:chgData name="Boris Fung" userId="a4b7c3e6-df90-45dc-942d-4ad1bb17f6c5" providerId="ADAL" clId="{D6309871-6086-4143-9351-94EA48A6C16D}" dt="2023-03-03T18:59:51.186" v="763"/>
          <ac:spMkLst>
            <pc:docMk/>
            <pc:sldMk cId="2016057215" sldId="266"/>
            <ac:spMk id="17" creationId="{C437EC80-3824-208B-404A-F4AAB50C4410}"/>
          </ac:spMkLst>
        </pc:spChg>
        <pc:spChg chg="mod">
          <ac:chgData name="Boris Fung" userId="a4b7c3e6-df90-45dc-942d-4ad1bb17f6c5" providerId="ADAL" clId="{D6309871-6086-4143-9351-94EA48A6C16D}" dt="2023-03-03T18:59:56.025" v="766" actId="20577"/>
          <ac:spMkLst>
            <pc:docMk/>
            <pc:sldMk cId="2016057215" sldId="266"/>
            <ac:spMk id="18" creationId="{00B959EE-9DE9-7227-D6A2-DF4A775548AD}"/>
          </ac:spMkLst>
        </pc:spChg>
        <pc:spChg chg="add mod">
          <ac:chgData name="Boris Fung" userId="a4b7c3e6-df90-45dc-942d-4ad1bb17f6c5" providerId="ADAL" clId="{D6309871-6086-4143-9351-94EA48A6C16D}" dt="2023-03-08T00:19:17.694" v="1568" actId="1038"/>
          <ac:spMkLst>
            <pc:docMk/>
            <pc:sldMk cId="2016057215" sldId="266"/>
            <ac:spMk id="19" creationId="{F692C597-FCBC-254E-9485-52F186BB9040}"/>
          </ac:spMkLst>
        </pc:spChg>
        <pc:spChg chg="mod">
          <ac:chgData name="Boris Fung" userId="a4b7c3e6-df90-45dc-942d-4ad1bb17f6c5" providerId="ADAL" clId="{D6309871-6086-4143-9351-94EA48A6C16D}" dt="2023-03-08T00:23:43.792" v="1682" actId="1038"/>
          <ac:spMkLst>
            <pc:docMk/>
            <pc:sldMk cId="2016057215" sldId="266"/>
            <ac:spMk id="20" creationId="{3D1B9568-3A47-CBE0-6E7B-CED606D61E31}"/>
          </ac:spMkLst>
        </pc:spChg>
        <pc:grpChg chg="add mod">
          <ac:chgData name="Boris Fung" userId="a4b7c3e6-df90-45dc-942d-4ad1bb17f6c5" providerId="ADAL" clId="{D6309871-6086-4143-9351-94EA48A6C16D}" dt="2023-03-08T00:19:17.694" v="1568" actId="1038"/>
          <ac:grpSpMkLst>
            <pc:docMk/>
            <pc:sldMk cId="2016057215" sldId="266"/>
            <ac:grpSpMk id="11" creationId="{FDF2A8D1-97C9-9AED-9181-824824DABFEB}"/>
          </ac:grpSpMkLst>
        </pc:grpChg>
        <pc:grpChg chg="add mod">
          <ac:chgData name="Boris Fung" userId="a4b7c3e6-df90-45dc-942d-4ad1bb17f6c5" providerId="ADAL" clId="{D6309871-6086-4143-9351-94EA48A6C16D}" dt="2023-03-08T00:19:21.958" v="1574" actId="1037"/>
          <ac:grpSpMkLst>
            <pc:docMk/>
            <pc:sldMk cId="2016057215" sldId="266"/>
            <ac:grpSpMk id="12" creationId="{F0D7AC1F-F01F-C10B-28A1-4FF12A990E69}"/>
          </ac:grpSpMkLst>
        </pc:grpChg>
      </pc:sldChg>
      <pc:sldChg chg="modSp mod">
        <pc:chgData name="Boris Fung" userId="a4b7c3e6-df90-45dc-942d-4ad1bb17f6c5" providerId="ADAL" clId="{D6309871-6086-4143-9351-94EA48A6C16D}" dt="2023-03-07T22:36:27.004" v="1533" actId="1076"/>
        <pc:sldMkLst>
          <pc:docMk/>
          <pc:sldMk cId="4098829745" sldId="267"/>
        </pc:sldMkLst>
        <pc:spChg chg="mod">
          <ac:chgData name="Boris Fung" userId="a4b7c3e6-df90-45dc-942d-4ad1bb17f6c5" providerId="ADAL" clId="{D6309871-6086-4143-9351-94EA48A6C16D}" dt="2023-03-07T22:36:21.881" v="1532" actId="14100"/>
          <ac:spMkLst>
            <pc:docMk/>
            <pc:sldMk cId="4098829745" sldId="267"/>
            <ac:spMk id="10" creationId="{82CA1584-1713-9E3A-A15E-7EBCD277E4C9}"/>
          </ac:spMkLst>
        </pc:spChg>
        <pc:spChg chg="mod">
          <ac:chgData name="Boris Fung" userId="a4b7c3e6-df90-45dc-942d-4ad1bb17f6c5" providerId="ADAL" clId="{D6309871-6086-4143-9351-94EA48A6C16D}" dt="2023-03-07T22:24:20.377" v="1057" actId="1076"/>
          <ac:spMkLst>
            <pc:docMk/>
            <pc:sldMk cId="4098829745" sldId="267"/>
            <ac:spMk id="15" creationId="{A49E19F9-7401-413A-FFC8-B09ADA8BB584}"/>
          </ac:spMkLst>
        </pc:spChg>
        <pc:grpChg chg="mod">
          <ac:chgData name="Boris Fung" userId="a4b7c3e6-df90-45dc-942d-4ad1bb17f6c5" providerId="ADAL" clId="{D6309871-6086-4143-9351-94EA48A6C16D}" dt="2023-03-07T22:36:27.004" v="1533" actId="1076"/>
          <ac:grpSpMkLst>
            <pc:docMk/>
            <pc:sldMk cId="4098829745" sldId="267"/>
            <ac:grpSpMk id="8" creationId="{1115FF36-AEA3-A6BD-2865-93C27FB686B2}"/>
          </ac:grpSpMkLst>
        </pc:grpChg>
        <pc:grpChg chg="mod">
          <ac:chgData name="Boris Fung" userId="a4b7c3e6-df90-45dc-942d-4ad1bb17f6c5" providerId="ADAL" clId="{D6309871-6086-4143-9351-94EA48A6C16D}" dt="2023-03-07T22:24:22.396" v="1058" actId="1076"/>
          <ac:grpSpMkLst>
            <pc:docMk/>
            <pc:sldMk cId="4098829745" sldId="267"/>
            <ac:grpSpMk id="13" creationId="{3B4471B2-54EF-8096-DCF0-BF534A5851B6}"/>
          </ac:grpSpMkLst>
        </pc:grpChg>
        <pc:picChg chg="mod">
          <ac:chgData name="Boris Fung" userId="a4b7c3e6-df90-45dc-942d-4ad1bb17f6c5" providerId="ADAL" clId="{D6309871-6086-4143-9351-94EA48A6C16D}" dt="2023-03-07T22:36:15.232" v="1531" actId="1076"/>
          <ac:picMkLst>
            <pc:docMk/>
            <pc:sldMk cId="4098829745" sldId="267"/>
            <ac:picMk id="5" creationId="{78C8631A-3278-5C84-4198-7A6F3F2EAA92}"/>
          </ac:picMkLst>
        </pc:picChg>
      </pc:sldChg>
      <pc:sldChg chg="modSp mod">
        <pc:chgData name="Boris Fung" userId="a4b7c3e6-df90-45dc-942d-4ad1bb17f6c5" providerId="ADAL" clId="{D6309871-6086-4143-9351-94EA48A6C16D}" dt="2023-03-03T18:54:28.836" v="722"/>
        <pc:sldMkLst>
          <pc:docMk/>
          <pc:sldMk cId="795174381" sldId="270"/>
        </pc:sldMkLst>
        <pc:spChg chg="mod">
          <ac:chgData name="Boris Fung" userId="a4b7c3e6-df90-45dc-942d-4ad1bb17f6c5" providerId="ADAL" clId="{D6309871-6086-4143-9351-94EA48A6C16D}" dt="2023-03-03T18:54:28.836" v="722"/>
          <ac:spMkLst>
            <pc:docMk/>
            <pc:sldMk cId="795174381" sldId="270"/>
            <ac:spMk id="10" creationId="{82CA1584-1713-9E3A-A15E-7EBCD277E4C9}"/>
          </ac:spMkLst>
        </pc:spChg>
      </pc:sldChg>
      <pc:sldChg chg="addSp delSp modSp mod setBg setClrOvrMap modNotesTx">
        <pc:chgData name="Boris Fung" userId="a4b7c3e6-df90-45dc-942d-4ad1bb17f6c5" providerId="ADAL" clId="{D6309871-6086-4143-9351-94EA48A6C16D}" dt="2023-03-08T00:17:42.511" v="1561" actId="20577"/>
        <pc:sldMkLst>
          <pc:docMk/>
          <pc:sldMk cId="1931909196" sldId="271"/>
        </pc:sldMkLst>
        <pc:spChg chg="mod ord">
          <ac:chgData name="Boris Fung" userId="a4b7c3e6-df90-45dc-942d-4ad1bb17f6c5" providerId="ADAL" clId="{D6309871-6086-4143-9351-94EA48A6C16D}" dt="2023-03-03T18:15:20.623" v="29" actId="26606"/>
          <ac:spMkLst>
            <pc:docMk/>
            <pc:sldMk cId="1931909196" sldId="271"/>
            <ac:spMk id="4" creationId="{427B2F06-2A6E-38FA-CF0E-38F76B66DCCD}"/>
          </ac:spMkLst>
        </pc:spChg>
        <pc:spChg chg="mod">
          <ac:chgData name="Boris Fung" userId="a4b7c3e6-df90-45dc-942d-4ad1bb17f6c5" providerId="ADAL" clId="{D6309871-6086-4143-9351-94EA48A6C16D}" dt="2023-03-03T18:15:20.623" v="29" actId="26606"/>
          <ac:spMkLst>
            <pc:docMk/>
            <pc:sldMk cId="1931909196" sldId="271"/>
            <ac:spMk id="9" creationId="{74D1A324-E34C-D5F4-EE57-C7335F8B4A77}"/>
          </ac:spMkLst>
        </pc:spChg>
        <pc:spChg chg="add del">
          <ac:chgData name="Boris Fung" userId="a4b7c3e6-df90-45dc-942d-4ad1bb17f6c5" providerId="ADAL" clId="{D6309871-6086-4143-9351-94EA48A6C16D}" dt="2023-03-03T18:15:20.623" v="29" actId="26606"/>
          <ac:spMkLst>
            <pc:docMk/>
            <pc:sldMk cId="1931909196" sldId="271"/>
            <ac:spMk id="16" creationId="{0C45045A-6083-4B3E-956A-67582337527D}"/>
          </ac:spMkLst>
        </pc:spChg>
        <pc:spChg chg="add del mod">
          <ac:chgData name="Boris Fung" userId="a4b7c3e6-df90-45dc-942d-4ad1bb17f6c5" providerId="ADAL" clId="{D6309871-6086-4143-9351-94EA48A6C16D}" dt="2023-03-03T18:37:01.126" v="58" actId="478"/>
          <ac:spMkLst>
            <pc:docMk/>
            <pc:sldMk cId="1931909196" sldId="271"/>
            <ac:spMk id="17" creationId="{32E4B809-F3B8-0D3C-C8C6-84D0FE53B84D}"/>
          </ac:spMkLst>
        </pc:spChg>
        <pc:spChg chg="add del">
          <ac:chgData name="Boris Fung" userId="a4b7c3e6-df90-45dc-942d-4ad1bb17f6c5" providerId="ADAL" clId="{D6309871-6086-4143-9351-94EA48A6C16D}" dt="2023-03-03T18:15:20.623" v="29" actId="26606"/>
          <ac:spMkLst>
            <pc:docMk/>
            <pc:sldMk cId="1931909196" sldId="271"/>
            <ac:spMk id="18" creationId="{EBD2B2B2-1395-4E7B-87A0-BD34551C01B6}"/>
          </ac:spMkLst>
        </pc:spChg>
        <pc:spChg chg="add mod">
          <ac:chgData name="Boris Fung" userId="a4b7c3e6-df90-45dc-942d-4ad1bb17f6c5" providerId="ADAL" clId="{D6309871-6086-4143-9351-94EA48A6C16D}" dt="2023-03-07T22:58:03.820" v="1547" actId="1076"/>
          <ac:spMkLst>
            <pc:docMk/>
            <pc:sldMk cId="1931909196" sldId="271"/>
            <ac:spMk id="19" creationId="{5401EAF0-FA4A-D8BB-0520-49E2B8FD54BE}"/>
          </ac:spMkLst>
        </pc:spChg>
        <pc:spChg chg="add del">
          <ac:chgData name="Boris Fung" userId="a4b7c3e6-df90-45dc-942d-4ad1bb17f6c5" providerId="ADAL" clId="{D6309871-6086-4143-9351-94EA48A6C16D}" dt="2023-03-03T18:15:20.623" v="29" actId="26606"/>
          <ac:spMkLst>
            <pc:docMk/>
            <pc:sldMk cId="1931909196" sldId="271"/>
            <ac:spMk id="20" creationId="{42875DDC-0225-45F8-B745-78688F2D1ADC}"/>
          </ac:spMkLst>
        </pc:spChg>
        <pc:spChg chg="add del">
          <ac:chgData name="Boris Fung" userId="a4b7c3e6-df90-45dc-942d-4ad1bb17f6c5" providerId="ADAL" clId="{D6309871-6086-4143-9351-94EA48A6C16D}" dt="2023-03-03T18:37:18.479" v="61"/>
          <ac:spMkLst>
            <pc:docMk/>
            <pc:sldMk cId="1931909196" sldId="271"/>
            <ac:spMk id="21" creationId="{7276754F-3A98-1D5B-2D0D-A650258F733C}"/>
          </ac:spMkLst>
        </pc:spChg>
        <pc:spChg chg="add del">
          <ac:chgData name="Boris Fung" userId="a4b7c3e6-df90-45dc-942d-4ad1bb17f6c5" providerId="ADAL" clId="{D6309871-6086-4143-9351-94EA48A6C16D}" dt="2023-03-03T18:15:20.623" v="29" actId="26606"/>
          <ac:spMkLst>
            <pc:docMk/>
            <pc:sldMk cId="1931909196" sldId="271"/>
            <ac:spMk id="22" creationId="{4F329563-0961-4426-90D2-2DF4888E5461}"/>
          </ac:spMkLst>
        </pc:spChg>
        <pc:spChg chg="add del">
          <ac:chgData name="Boris Fung" userId="a4b7c3e6-df90-45dc-942d-4ad1bb17f6c5" providerId="ADAL" clId="{D6309871-6086-4143-9351-94EA48A6C16D}" dt="2023-03-03T18:15:20.623" v="29" actId="26606"/>
          <ac:spMkLst>
            <pc:docMk/>
            <pc:sldMk cId="1931909196" sldId="271"/>
            <ac:spMk id="24" creationId="{12617755-D451-4BAF-9B55-518297BFF42D}"/>
          </ac:spMkLst>
        </pc:spChg>
        <pc:spChg chg="add del">
          <ac:chgData name="Boris Fung" userId="a4b7c3e6-df90-45dc-942d-4ad1bb17f6c5" providerId="ADAL" clId="{D6309871-6086-4143-9351-94EA48A6C16D}" dt="2023-03-03T18:15:20.623" v="29" actId="26606"/>
          <ac:spMkLst>
            <pc:docMk/>
            <pc:sldMk cId="1931909196" sldId="271"/>
            <ac:spMk id="26" creationId="{86C062C2-3673-4248-BE21-B51B16E63267}"/>
          </ac:spMkLst>
        </pc:spChg>
        <pc:picChg chg="add mod ord">
          <ac:chgData name="Boris Fung" userId="a4b7c3e6-df90-45dc-942d-4ad1bb17f6c5" providerId="ADAL" clId="{D6309871-6086-4143-9351-94EA48A6C16D}" dt="2023-03-07T22:58:26.510" v="1552" actId="14100"/>
          <ac:picMkLst>
            <pc:docMk/>
            <pc:sldMk cId="1931909196" sldId="271"/>
            <ac:picMk id="6" creationId="{20C61B6B-2625-768F-DFE9-38D9A8EAC02E}"/>
          </ac:picMkLst>
        </pc:picChg>
        <pc:picChg chg="add mod ord">
          <ac:chgData name="Boris Fung" userId="a4b7c3e6-df90-45dc-942d-4ad1bb17f6c5" providerId="ADAL" clId="{D6309871-6086-4143-9351-94EA48A6C16D}" dt="2023-03-03T18:15:20.623" v="29" actId="26606"/>
          <ac:picMkLst>
            <pc:docMk/>
            <pc:sldMk cId="1931909196" sldId="271"/>
            <ac:picMk id="8" creationId="{2FD54C62-9FF6-0FC8-35A7-FD84F741C818}"/>
          </ac:picMkLst>
        </pc:picChg>
        <pc:picChg chg="add mod">
          <ac:chgData name="Boris Fung" userId="a4b7c3e6-df90-45dc-942d-4ad1bb17f6c5" providerId="ADAL" clId="{D6309871-6086-4143-9351-94EA48A6C16D}" dt="2023-03-03T18:15:20.623" v="29" actId="26606"/>
          <ac:picMkLst>
            <pc:docMk/>
            <pc:sldMk cId="1931909196" sldId="271"/>
            <ac:picMk id="11" creationId="{6C2EED8A-9FFD-B4B4-71E2-EA1ADB29891B}"/>
          </ac:picMkLst>
        </pc:picChg>
        <pc:picChg chg="add mod modCrop">
          <ac:chgData name="Boris Fung" userId="a4b7c3e6-df90-45dc-942d-4ad1bb17f6c5" providerId="ADAL" clId="{D6309871-6086-4143-9351-94EA48A6C16D}" dt="2023-03-07T22:58:22.156" v="1551" actId="1076"/>
          <ac:picMkLst>
            <pc:docMk/>
            <pc:sldMk cId="1931909196" sldId="271"/>
            <ac:picMk id="13" creationId="{9CE2AE41-618D-EF9E-2DAE-F25151530D8F}"/>
          </ac:picMkLst>
        </pc:picChg>
        <pc:picChg chg="add mod">
          <ac:chgData name="Boris Fung" userId="a4b7c3e6-df90-45dc-942d-4ad1bb17f6c5" providerId="ADAL" clId="{D6309871-6086-4143-9351-94EA48A6C16D}" dt="2023-03-07T22:58:32.865" v="1554" actId="1076"/>
          <ac:picMkLst>
            <pc:docMk/>
            <pc:sldMk cId="1931909196" sldId="271"/>
            <ac:picMk id="15" creationId="{0445850E-C624-CD13-E0C2-CE102973A27E}"/>
          </ac:picMkLst>
        </pc:picChg>
      </pc:sldChg>
    </pc:docChg>
  </pc:docChgLst>
  <pc:docChgLst>
    <pc:chgData name="Yi-Chi Chang" userId="S::yichi.chang@ucalgary.ca::2b3fb914-4e78-4ec9-a2ac-108faf3651f7" providerId="AD" clId="Web-{39CDB43F-0970-4210-A280-1F35AB563E63}"/>
    <pc:docChg chg="delSld">
      <pc:chgData name="Yi-Chi Chang" userId="S::yichi.chang@ucalgary.ca::2b3fb914-4e78-4ec9-a2ac-108faf3651f7" providerId="AD" clId="Web-{39CDB43F-0970-4210-A280-1F35AB563E63}" dt="2023-04-04T04:12:32.585" v="0"/>
      <pc:docMkLst>
        <pc:docMk/>
      </pc:docMkLst>
      <pc:sldChg chg="del">
        <pc:chgData name="Yi-Chi Chang" userId="S::yichi.chang@ucalgary.ca::2b3fb914-4e78-4ec9-a2ac-108faf3651f7" providerId="AD" clId="Web-{39CDB43F-0970-4210-A280-1F35AB563E63}" dt="2023-04-04T04:12:32.585" v="0"/>
        <pc:sldMkLst>
          <pc:docMk/>
          <pc:sldMk cId="177526672" sldId="300"/>
        </pc:sldMkLst>
      </pc:sldChg>
    </pc:docChg>
  </pc:docChgLst>
  <pc:docChgLst>
    <pc:chgData name="Yi-Chi Chang" userId="S::yichi.chang@ucalgary.ca::2b3fb914-4e78-4ec9-a2ac-108faf3651f7" providerId="AD" clId="Web-{1ABE4DAA-35A6-460E-BFC6-C6C0AF1B8304}"/>
    <pc:docChg chg="modSld">
      <pc:chgData name="Yi-Chi Chang" userId="S::yichi.chang@ucalgary.ca::2b3fb914-4e78-4ec9-a2ac-108faf3651f7" providerId="AD" clId="Web-{1ABE4DAA-35A6-460E-BFC6-C6C0AF1B8304}" dt="2023-04-04T01:30:57.293" v="59" actId="1076"/>
      <pc:docMkLst>
        <pc:docMk/>
      </pc:docMkLst>
      <pc:sldChg chg="modSp">
        <pc:chgData name="Yi-Chi Chang" userId="S::yichi.chang@ucalgary.ca::2b3fb914-4e78-4ec9-a2ac-108faf3651f7" providerId="AD" clId="Web-{1ABE4DAA-35A6-460E-BFC6-C6C0AF1B8304}" dt="2023-04-04T00:55:45.588" v="46" actId="20577"/>
        <pc:sldMkLst>
          <pc:docMk/>
          <pc:sldMk cId="1436648463" sldId="286"/>
        </pc:sldMkLst>
        <pc:spChg chg="mod">
          <ac:chgData name="Yi-Chi Chang" userId="S::yichi.chang@ucalgary.ca::2b3fb914-4e78-4ec9-a2ac-108faf3651f7" providerId="AD" clId="Web-{1ABE4DAA-35A6-460E-BFC6-C6C0AF1B8304}" dt="2023-04-04T00:55:45.588" v="46" actId="20577"/>
          <ac:spMkLst>
            <pc:docMk/>
            <pc:sldMk cId="1436648463" sldId="286"/>
            <ac:spMk id="3" creationId="{3CA7119A-B8CD-21C1-B6AF-6F6A6BD4FBD9}"/>
          </ac:spMkLst>
        </pc:spChg>
      </pc:sldChg>
      <pc:sldChg chg="modSp">
        <pc:chgData name="Yi-Chi Chang" userId="S::yichi.chang@ucalgary.ca::2b3fb914-4e78-4ec9-a2ac-108faf3651f7" providerId="AD" clId="Web-{1ABE4DAA-35A6-460E-BFC6-C6C0AF1B8304}" dt="2023-04-04T01:30:57.293" v="59" actId="1076"/>
        <pc:sldMkLst>
          <pc:docMk/>
          <pc:sldMk cId="3139046235" sldId="311"/>
        </pc:sldMkLst>
        <pc:spChg chg="mod">
          <ac:chgData name="Yi-Chi Chang" userId="S::yichi.chang@ucalgary.ca::2b3fb914-4e78-4ec9-a2ac-108faf3651f7" providerId="AD" clId="Web-{1ABE4DAA-35A6-460E-BFC6-C6C0AF1B8304}" dt="2023-04-03T23:14:32.373" v="0" actId="1076"/>
          <ac:spMkLst>
            <pc:docMk/>
            <pc:sldMk cId="3139046235" sldId="311"/>
            <ac:spMk id="3" creationId="{1F52797D-D254-C967-ED24-FE010F84B013}"/>
          </ac:spMkLst>
        </pc:spChg>
        <pc:picChg chg="mod">
          <ac:chgData name="Yi-Chi Chang" userId="S::yichi.chang@ucalgary.ca::2b3fb914-4e78-4ec9-a2ac-108faf3651f7" providerId="AD" clId="Web-{1ABE4DAA-35A6-460E-BFC6-C6C0AF1B8304}" dt="2023-04-04T01:30:57.293" v="59" actId="1076"/>
          <ac:picMkLst>
            <pc:docMk/>
            <pc:sldMk cId="3139046235" sldId="311"/>
            <ac:picMk id="5" creationId="{56DB19C3-38EC-E257-9BC7-45F07D5EED2E}"/>
          </ac:picMkLst>
        </pc:picChg>
        <pc:picChg chg="mod">
          <ac:chgData name="Yi-Chi Chang" userId="S::yichi.chang@ucalgary.ca::2b3fb914-4e78-4ec9-a2ac-108faf3651f7" providerId="AD" clId="Web-{1ABE4DAA-35A6-460E-BFC6-C6C0AF1B8304}" dt="2023-04-04T01:25:35.116" v="53" actId="1076"/>
          <ac:picMkLst>
            <pc:docMk/>
            <pc:sldMk cId="3139046235" sldId="311"/>
            <ac:picMk id="6" creationId="{A9B7F218-70EB-17E4-8856-AA42824E7788}"/>
          </ac:picMkLst>
        </pc:picChg>
        <pc:picChg chg="mod">
          <ac:chgData name="Yi-Chi Chang" userId="S::yichi.chang@ucalgary.ca::2b3fb914-4e78-4ec9-a2ac-108faf3651f7" providerId="AD" clId="Web-{1ABE4DAA-35A6-460E-BFC6-C6C0AF1B8304}" dt="2023-04-04T01:25:54.866" v="57" actId="1076"/>
          <ac:picMkLst>
            <pc:docMk/>
            <pc:sldMk cId="3139046235" sldId="311"/>
            <ac:picMk id="7" creationId="{C208E976-D3E5-F157-EC99-D0364C2700B4}"/>
          </ac:picMkLst>
        </pc:picChg>
        <pc:picChg chg="mod">
          <ac:chgData name="Yi-Chi Chang" userId="S::yichi.chang@ucalgary.ca::2b3fb914-4e78-4ec9-a2ac-108faf3651f7" providerId="AD" clId="Web-{1ABE4DAA-35A6-460E-BFC6-C6C0AF1B8304}" dt="2023-04-04T01:25:26.694" v="50" actId="1076"/>
          <ac:picMkLst>
            <pc:docMk/>
            <pc:sldMk cId="3139046235" sldId="311"/>
            <ac:picMk id="9" creationId="{03FB50B7-7EE1-645E-847F-C0883DFF98C1}"/>
          </ac:picMkLst>
        </pc:picChg>
        <pc:picChg chg="mod">
          <ac:chgData name="Yi-Chi Chang" userId="S::yichi.chang@ucalgary.ca::2b3fb914-4e78-4ec9-a2ac-108faf3651f7" providerId="AD" clId="Web-{1ABE4DAA-35A6-460E-BFC6-C6C0AF1B8304}" dt="2023-04-04T01:25:45.850" v="55" actId="1076"/>
          <ac:picMkLst>
            <pc:docMk/>
            <pc:sldMk cId="3139046235" sldId="311"/>
            <ac:picMk id="11" creationId="{8F395A52-FCDC-B079-6011-C9EB0ABD08DF}"/>
          </ac:picMkLst>
        </pc:picChg>
      </pc:sldChg>
      <pc:sldChg chg="addSp modSp">
        <pc:chgData name="Yi-Chi Chang" userId="S::yichi.chang@ucalgary.ca::2b3fb914-4e78-4ec9-a2ac-108faf3651f7" providerId="AD" clId="Web-{1ABE4DAA-35A6-460E-BFC6-C6C0AF1B8304}" dt="2023-04-03T23:16:17.028" v="39" actId="20577"/>
        <pc:sldMkLst>
          <pc:docMk/>
          <pc:sldMk cId="3183779469" sldId="312"/>
        </pc:sldMkLst>
        <pc:spChg chg="add mod">
          <ac:chgData name="Yi-Chi Chang" userId="S::yichi.chang@ucalgary.ca::2b3fb914-4e78-4ec9-a2ac-108faf3651f7" providerId="AD" clId="Web-{1ABE4DAA-35A6-460E-BFC6-C6C0AF1B8304}" dt="2023-04-03T23:16:17.028" v="39" actId="20577"/>
          <ac:spMkLst>
            <pc:docMk/>
            <pc:sldMk cId="3183779469" sldId="312"/>
            <ac:spMk id="2" creationId="{A59C8FA9-EB13-8DEA-77EB-D13E7F28B3A0}"/>
          </ac:spMkLst>
        </pc:spChg>
        <pc:spChg chg="mod">
          <ac:chgData name="Yi-Chi Chang" userId="S::yichi.chang@ucalgary.ca::2b3fb914-4e78-4ec9-a2ac-108faf3651f7" providerId="AD" clId="Web-{1ABE4DAA-35A6-460E-BFC6-C6C0AF1B8304}" dt="2023-04-03T23:15:59.872" v="28" actId="1076"/>
          <ac:spMkLst>
            <pc:docMk/>
            <pc:sldMk cId="3183779469" sldId="312"/>
            <ac:spMk id="13" creationId="{5EE2EDB2-E353-E25E-1E0D-3C1020751B63}"/>
          </ac:spMkLst>
        </pc:spChg>
        <pc:graphicFrameChg chg="mod modGraphic">
          <ac:chgData name="Yi-Chi Chang" userId="S::yichi.chang@ucalgary.ca::2b3fb914-4e78-4ec9-a2ac-108faf3651f7" providerId="AD" clId="Web-{1ABE4DAA-35A6-460E-BFC6-C6C0AF1B8304}" dt="2023-04-03T23:15:36.185" v="25"/>
          <ac:graphicFrameMkLst>
            <pc:docMk/>
            <pc:sldMk cId="3183779469" sldId="312"/>
            <ac:graphicFrameMk id="8" creationId="{FF472F14-AA21-F398-C2B8-6456005D0944}"/>
          </ac:graphicFrameMkLst>
        </pc:graphicFrameChg>
      </pc:sldChg>
    </pc:docChg>
  </pc:docChgLst>
  <pc:docChgLst>
    <pc:chgData name="Aung Khant Min" userId="S::aungkhant.min@ucalgary.ca::84919585-d1ed-4501-b933-069cc69af3f8" providerId="AD" clId="Web-{3ACC087C-F315-4731-ACC8-E114A283366C}"/>
    <pc:docChg chg="addSld delSld modSld sldOrd">
      <pc:chgData name="Aung Khant Min" userId="S::aungkhant.min@ucalgary.ca::84919585-d1ed-4501-b933-069cc69af3f8" providerId="AD" clId="Web-{3ACC087C-F315-4731-ACC8-E114A283366C}" dt="2023-04-01T01:14:46.789" v="1066"/>
      <pc:docMkLst>
        <pc:docMk/>
      </pc:docMkLst>
      <pc:sldChg chg="addSp modSp">
        <pc:chgData name="Aung Khant Min" userId="S::aungkhant.min@ucalgary.ca::84919585-d1ed-4501-b933-069cc69af3f8" providerId="AD" clId="Web-{3ACC087C-F315-4731-ACC8-E114A283366C}" dt="2023-04-01T00:15:48.599" v="1056" actId="20577"/>
        <pc:sldMkLst>
          <pc:docMk/>
          <pc:sldMk cId="2145564416" sldId="278"/>
        </pc:sldMkLst>
        <pc:spChg chg="add mod">
          <ac:chgData name="Aung Khant Min" userId="S::aungkhant.min@ucalgary.ca::84919585-d1ed-4501-b933-069cc69af3f8" providerId="AD" clId="Web-{3ACC087C-F315-4731-ACC8-E114A283366C}" dt="2023-03-31T20:02:38.878" v="780" actId="1076"/>
          <ac:spMkLst>
            <pc:docMk/>
            <pc:sldMk cId="2145564416" sldId="278"/>
            <ac:spMk id="2" creationId="{54D54FB2-EE56-4781-39FB-8485E2F9B6B6}"/>
          </ac:spMkLst>
        </pc:spChg>
        <pc:spChg chg="mod">
          <ac:chgData name="Aung Khant Min" userId="S::aungkhant.min@ucalgary.ca::84919585-d1ed-4501-b933-069cc69af3f8" providerId="AD" clId="Web-{3ACC087C-F315-4731-ACC8-E114A283366C}" dt="2023-04-01T00:15:48.599" v="1056" actId="20577"/>
          <ac:spMkLst>
            <pc:docMk/>
            <pc:sldMk cId="2145564416" sldId="278"/>
            <ac:spMk id="3" creationId="{ADFE1AC2-19BC-71C9-2871-18F52792D2DB}"/>
          </ac:spMkLst>
        </pc:spChg>
      </pc:sldChg>
      <pc:sldChg chg="modSp">
        <pc:chgData name="Aung Khant Min" userId="S::aungkhant.min@ucalgary.ca::84919585-d1ed-4501-b933-069cc69af3f8" providerId="AD" clId="Web-{3ACC087C-F315-4731-ACC8-E114A283366C}" dt="2023-04-01T01:14:46.789" v="1066"/>
        <pc:sldMkLst>
          <pc:docMk/>
          <pc:sldMk cId="772501163" sldId="283"/>
        </pc:sldMkLst>
        <pc:graphicFrameChg chg="mod modGraphic">
          <ac:chgData name="Aung Khant Min" userId="S::aungkhant.min@ucalgary.ca::84919585-d1ed-4501-b933-069cc69af3f8" providerId="AD" clId="Web-{3ACC087C-F315-4731-ACC8-E114A283366C}" dt="2023-04-01T01:14:46.789" v="1066"/>
          <ac:graphicFrameMkLst>
            <pc:docMk/>
            <pc:sldMk cId="772501163" sldId="283"/>
            <ac:graphicFrameMk id="10" creationId="{BACA785A-2C76-4233-E3F9-4139FB69EA2C}"/>
          </ac:graphicFrameMkLst>
        </pc:graphicFrameChg>
      </pc:sldChg>
      <pc:sldChg chg="addSp delSp modSp add del">
        <pc:chgData name="Aung Khant Min" userId="S::aungkhant.min@ucalgary.ca::84919585-d1ed-4501-b933-069cc69af3f8" providerId="AD" clId="Web-{3ACC087C-F315-4731-ACC8-E114A283366C}" dt="2023-03-31T20:34:50.502" v="803" actId="14100"/>
        <pc:sldMkLst>
          <pc:docMk/>
          <pc:sldMk cId="2799662800" sldId="286"/>
        </pc:sldMkLst>
        <pc:spChg chg="mod">
          <ac:chgData name="Aung Khant Min" userId="S::aungkhant.min@ucalgary.ca::84919585-d1ed-4501-b933-069cc69af3f8" providerId="AD" clId="Web-{3ACC087C-F315-4731-ACC8-E114A283366C}" dt="2023-03-31T20:24:51.080" v="801" actId="20577"/>
          <ac:spMkLst>
            <pc:docMk/>
            <pc:sldMk cId="2799662800" sldId="286"/>
            <ac:spMk id="2" creationId="{A14BAF0C-FA20-DA03-6DD8-B821FBDFCAB5}"/>
          </ac:spMkLst>
        </pc:spChg>
        <pc:spChg chg="del">
          <ac:chgData name="Aung Khant Min" userId="S::aungkhant.min@ucalgary.ca::84919585-d1ed-4501-b933-069cc69af3f8" providerId="AD" clId="Web-{3ACC087C-F315-4731-ACC8-E114A283366C}" dt="2023-03-31T20:34:40.720" v="802"/>
          <ac:spMkLst>
            <pc:docMk/>
            <pc:sldMk cId="2799662800" sldId="286"/>
            <ac:spMk id="3" creationId="{D83C2620-E9BE-E6F3-7323-1E23B5888474}"/>
          </ac:spMkLst>
        </pc:spChg>
        <pc:picChg chg="add mod ord">
          <ac:chgData name="Aung Khant Min" userId="S::aungkhant.min@ucalgary.ca::84919585-d1ed-4501-b933-069cc69af3f8" providerId="AD" clId="Web-{3ACC087C-F315-4731-ACC8-E114A283366C}" dt="2023-03-31T20:34:50.502" v="803" actId="14100"/>
          <ac:picMkLst>
            <pc:docMk/>
            <pc:sldMk cId="2799662800" sldId="286"/>
            <ac:picMk id="5" creationId="{BC809893-D060-2774-092A-B2D541190FF5}"/>
          </ac:picMkLst>
        </pc:picChg>
      </pc:sldChg>
      <pc:sldChg chg="addSp delSp modSp new ord">
        <pc:chgData name="Aung Khant Min" userId="S::aungkhant.min@ucalgary.ca::84919585-d1ed-4501-b933-069cc69af3f8" providerId="AD" clId="Web-{3ACC087C-F315-4731-ACC8-E114A283366C}" dt="2023-03-31T20:47:40.439" v="938"/>
        <pc:sldMkLst>
          <pc:docMk/>
          <pc:sldMk cId="1287467942" sldId="290"/>
        </pc:sldMkLst>
        <pc:spChg chg="mod">
          <ac:chgData name="Aung Khant Min" userId="S::aungkhant.min@ucalgary.ca::84919585-d1ed-4501-b933-069cc69af3f8" providerId="AD" clId="Web-{3ACC087C-F315-4731-ACC8-E114A283366C}" dt="2023-03-31T20:35:15.095" v="831" actId="20577"/>
          <ac:spMkLst>
            <pc:docMk/>
            <pc:sldMk cId="1287467942" sldId="290"/>
            <ac:spMk id="2" creationId="{D077FF48-3FBB-A6F6-209D-0520FE1B98D9}"/>
          </ac:spMkLst>
        </pc:spChg>
        <pc:spChg chg="del">
          <ac:chgData name="Aung Khant Min" userId="S::aungkhant.min@ucalgary.ca::84919585-d1ed-4501-b933-069cc69af3f8" providerId="AD" clId="Web-{3ACC087C-F315-4731-ACC8-E114A283366C}" dt="2023-03-31T20:35:42.830" v="832"/>
          <ac:spMkLst>
            <pc:docMk/>
            <pc:sldMk cId="1287467942" sldId="290"/>
            <ac:spMk id="3" creationId="{2AAFE30C-96C6-2ACF-4A08-440667336069}"/>
          </ac:spMkLst>
        </pc:spChg>
        <pc:picChg chg="add mod">
          <ac:chgData name="Aung Khant Min" userId="S::aungkhant.min@ucalgary.ca::84919585-d1ed-4501-b933-069cc69af3f8" providerId="AD" clId="Web-{3ACC087C-F315-4731-ACC8-E114A283366C}" dt="2023-03-31T20:35:56.798" v="836" actId="1076"/>
          <ac:picMkLst>
            <pc:docMk/>
            <pc:sldMk cId="1287467942" sldId="290"/>
            <ac:picMk id="5" creationId="{D97867ED-48F6-A71C-EA79-B07E07580D42}"/>
          </ac:picMkLst>
        </pc:picChg>
      </pc:sldChg>
      <pc:sldChg chg="add del replId">
        <pc:chgData name="Aung Khant Min" userId="S::aungkhant.min@ucalgary.ca::84919585-d1ed-4501-b933-069cc69af3f8" providerId="AD" clId="Web-{3ACC087C-F315-4731-ACC8-E114A283366C}" dt="2023-03-31T20:38:49.955" v="890"/>
        <pc:sldMkLst>
          <pc:docMk/>
          <pc:sldMk cId="1185359902" sldId="291"/>
        </pc:sldMkLst>
      </pc:sldChg>
      <pc:sldChg chg="addSp delSp modSp add replId">
        <pc:chgData name="Aung Khant Min" userId="S::aungkhant.min@ucalgary.ca::84919585-d1ed-4501-b933-069cc69af3f8" providerId="AD" clId="Web-{3ACC087C-F315-4731-ACC8-E114A283366C}" dt="2023-03-31T20:47:18.767" v="936" actId="20577"/>
        <pc:sldMkLst>
          <pc:docMk/>
          <pc:sldMk cId="1361542426" sldId="292"/>
        </pc:sldMkLst>
        <pc:spChg chg="mod">
          <ac:chgData name="Aung Khant Min" userId="S::aungkhant.min@ucalgary.ca::84919585-d1ed-4501-b933-069cc69af3f8" providerId="AD" clId="Web-{3ACC087C-F315-4731-ACC8-E114A283366C}" dt="2023-03-31T20:36:17.283" v="847" actId="20577"/>
          <ac:spMkLst>
            <pc:docMk/>
            <pc:sldMk cId="1361542426" sldId="292"/>
            <ac:spMk id="2" creationId="{D077FF48-3FBB-A6F6-209D-0520FE1B98D9}"/>
          </ac:spMkLst>
        </pc:spChg>
        <pc:spChg chg="add mod">
          <ac:chgData name="Aung Khant Min" userId="S::aungkhant.min@ucalgary.ca::84919585-d1ed-4501-b933-069cc69af3f8" providerId="AD" clId="Web-{3ACC087C-F315-4731-ACC8-E114A283366C}" dt="2023-03-31T20:45:13.392" v="908" actId="1076"/>
          <ac:spMkLst>
            <pc:docMk/>
            <pc:sldMk cId="1361542426" sldId="292"/>
            <ac:spMk id="6" creationId="{A6F20833-535A-551B-CFC0-CDE92DCAB7B2}"/>
          </ac:spMkLst>
        </pc:spChg>
        <pc:spChg chg="add mod">
          <ac:chgData name="Aung Khant Min" userId="S::aungkhant.min@ucalgary.ca::84919585-d1ed-4501-b933-069cc69af3f8" providerId="AD" clId="Web-{3ACC087C-F315-4731-ACC8-E114A283366C}" dt="2023-03-31T20:45:43.345" v="916" actId="1076"/>
          <ac:spMkLst>
            <pc:docMk/>
            <pc:sldMk cId="1361542426" sldId="292"/>
            <ac:spMk id="8" creationId="{8CB9FF7B-FB46-31A0-9153-89AC7CFF2169}"/>
          </ac:spMkLst>
        </pc:spChg>
        <pc:spChg chg="add mod">
          <ac:chgData name="Aung Khant Min" userId="S::aungkhant.min@ucalgary.ca::84919585-d1ed-4501-b933-069cc69af3f8" providerId="AD" clId="Web-{3ACC087C-F315-4731-ACC8-E114A283366C}" dt="2023-03-31T20:46:36.923" v="928" actId="1076"/>
          <ac:spMkLst>
            <pc:docMk/>
            <pc:sldMk cId="1361542426" sldId="292"/>
            <ac:spMk id="10" creationId="{D865AF3E-90FA-6A2E-5570-8E382C05287C}"/>
          </ac:spMkLst>
        </pc:spChg>
        <pc:spChg chg="add del">
          <ac:chgData name="Aung Khant Min" userId="S::aungkhant.min@ucalgary.ca::84919585-d1ed-4501-b933-069cc69af3f8" providerId="AD" clId="Web-{3ACC087C-F315-4731-ACC8-E114A283366C}" dt="2023-03-31T20:46:29.392" v="926"/>
          <ac:spMkLst>
            <pc:docMk/>
            <pc:sldMk cId="1361542426" sldId="292"/>
            <ac:spMk id="11" creationId="{FDC0795C-BC4C-28B1-5304-ABEFCDF2E369}"/>
          </ac:spMkLst>
        </pc:spChg>
        <pc:spChg chg="add mod">
          <ac:chgData name="Aung Khant Min" userId="S::aungkhant.min@ucalgary.ca::84919585-d1ed-4501-b933-069cc69af3f8" providerId="AD" clId="Web-{3ACC087C-F315-4731-ACC8-E114A283366C}" dt="2023-03-31T20:47:18.767" v="936" actId="20577"/>
          <ac:spMkLst>
            <pc:docMk/>
            <pc:sldMk cId="1361542426" sldId="292"/>
            <ac:spMk id="13" creationId="{B00B52F7-F122-BC82-C0F0-652132476AFA}"/>
          </ac:spMkLst>
        </pc:spChg>
        <pc:spChg chg="add mod">
          <ac:chgData name="Aung Khant Min" userId="S::aungkhant.min@ucalgary.ca::84919585-d1ed-4501-b933-069cc69af3f8" providerId="AD" clId="Web-{3ACC087C-F315-4731-ACC8-E114A283366C}" dt="2023-03-31T20:47:02.079" v="935" actId="1076"/>
          <ac:spMkLst>
            <pc:docMk/>
            <pc:sldMk cId="1361542426" sldId="292"/>
            <ac:spMk id="15" creationId="{DE1AF5A9-53AB-73A0-0A12-57ED58BF1BF1}"/>
          </ac:spMkLst>
        </pc:spChg>
        <pc:picChg chg="add mod">
          <ac:chgData name="Aung Khant Min" userId="S::aungkhant.min@ucalgary.ca::84919585-d1ed-4501-b933-069cc69af3f8" providerId="AD" clId="Web-{3ACC087C-F315-4731-ACC8-E114A283366C}" dt="2023-03-31T20:45:50.329" v="918" actId="1076"/>
          <ac:picMkLst>
            <pc:docMk/>
            <pc:sldMk cId="1361542426" sldId="292"/>
            <ac:picMk id="3" creationId="{8DC3917C-870F-4288-8CFF-990DB14E0F2F}"/>
          </ac:picMkLst>
        </pc:picChg>
        <pc:picChg chg="del">
          <ac:chgData name="Aung Khant Min" userId="S::aungkhant.min@ucalgary.ca::84919585-d1ed-4501-b933-069cc69af3f8" providerId="AD" clId="Web-{3ACC087C-F315-4731-ACC8-E114A283366C}" dt="2023-03-31T20:36:11.517" v="842"/>
          <ac:picMkLst>
            <pc:docMk/>
            <pc:sldMk cId="1361542426" sldId="292"/>
            <ac:picMk id="5" creationId="{D97867ED-48F6-A71C-EA79-B07E07580D42}"/>
          </ac:picMkLst>
        </pc:picChg>
        <pc:picChg chg="add del mod">
          <ac:chgData name="Aung Khant Min" userId="S::aungkhant.min@ucalgary.ca::84919585-d1ed-4501-b933-069cc69af3f8" providerId="AD" clId="Web-{3ACC087C-F315-4731-ACC8-E114A283366C}" dt="2023-03-31T20:37:40.642" v="886"/>
          <ac:picMkLst>
            <pc:docMk/>
            <pc:sldMk cId="1361542426" sldId="292"/>
            <ac:picMk id="7" creationId="{6FB2C9DB-592B-78ED-5670-E17FE00E75EC}"/>
          </ac:picMkLst>
        </pc:picChg>
        <pc:picChg chg="add mod">
          <ac:chgData name="Aung Khant Min" userId="S::aungkhant.min@ucalgary.ca::84919585-d1ed-4501-b933-069cc69af3f8" providerId="AD" clId="Web-{3ACC087C-F315-4731-ACC8-E114A283366C}" dt="2023-03-31T20:45:47.657" v="917" actId="1076"/>
          <ac:picMkLst>
            <pc:docMk/>
            <pc:sldMk cId="1361542426" sldId="292"/>
            <ac:picMk id="9" creationId="{A607A004-7DDA-63AB-FD4B-8DCF03EEF101}"/>
          </ac:picMkLst>
        </pc:picChg>
        <pc:picChg chg="add del mod">
          <ac:chgData name="Aung Khant Min" userId="S::aungkhant.min@ucalgary.ca::84919585-d1ed-4501-b933-069cc69af3f8" providerId="AD" clId="Web-{3ACC087C-F315-4731-ACC8-E114A283366C}" dt="2023-03-31T20:46:29.392" v="925"/>
          <ac:picMkLst>
            <pc:docMk/>
            <pc:sldMk cId="1361542426" sldId="292"/>
            <ac:picMk id="12" creationId="{10436377-1BAB-B3B7-0D17-6390B824DF27}"/>
          </ac:picMkLst>
        </pc:picChg>
        <pc:picChg chg="add mod">
          <ac:chgData name="Aung Khant Min" userId="S::aungkhant.min@ucalgary.ca::84919585-d1ed-4501-b933-069cc69af3f8" providerId="AD" clId="Web-{3ACC087C-F315-4731-ACC8-E114A283366C}" dt="2023-03-31T20:46:47.861" v="932" actId="1076"/>
          <ac:picMkLst>
            <pc:docMk/>
            <pc:sldMk cId="1361542426" sldId="292"/>
            <ac:picMk id="14" creationId="{AD147509-CCD0-D467-5AB6-B9E05F393815}"/>
          </ac:picMkLst>
        </pc:picChg>
      </pc:sldChg>
      <pc:sldChg chg="new del">
        <pc:chgData name="Aung Khant Min" userId="S::aungkhant.min@ucalgary.ca::84919585-d1ed-4501-b933-069cc69af3f8" providerId="AD" clId="Web-{3ACC087C-F315-4731-ACC8-E114A283366C}" dt="2023-03-31T20:49:17.892" v="1007"/>
        <pc:sldMkLst>
          <pc:docMk/>
          <pc:sldMk cId="3601671516" sldId="293"/>
        </pc:sldMkLst>
      </pc:sldChg>
      <pc:sldChg chg="addSp delSp modSp add del replId">
        <pc:chgData name="Aung Khant Min" userId="S::aungkhant.min@ucalgary.ca::84919585-d1ed-4501-b933-069cc69af3f8" providerId="AD" clId="Web-{3ACC087C-F315-4731-ACC8-E114A283366C}" dt="2023-03-31T20:47:52.704" v="940"/>
        <pc:sldMkLst>
          <pc:docMk/>
          <pc:sldMk cId="3153000652" sldId="294"/>
        </pc:sldMkLst>
        <pc:spChg chg="mod">
          <ac:chgData name="Aung Khant Min" userId="S::aungkhant.min@ucalgary.ca::84919585-d1ed-4501-b933-069cc69af3f8" providerId="AD" clId="Web-{3ACC087C-F315-4731-ACC8-E114A283366C}" dt="2023-03-31T20:43:08.564" v="896" actId="20577"/>
          <ac:spMkLst>
            <pc:docMk/>
            <pc:sldMk cId="3153000652" sldId="294"/>
            <ac:spMk id="6" creationId="{A6F20833-535A-551B-CFC0-CDE92DCAB7B2}"/>
          </ac:spMkLst>
        </pc:spChg>
        <pc:spChg chg="del">
          <ac:chgData name="Aung Khant Min" userId="S::aungkhant.min@ucalgary.ca::84919585-d1ed-4501-b933-069cc69af3f8" providerId="AD" clId="Web-{3ACC087C-F315-4731-ACC8-E114A283366C}" dt="2023-03-31T20:44:56.767" v="903"/>
          <ac:spMkLst>
            <pc:docMk/>
            <pc:sldMk cId="3153000652" sldId="294"/>
            <ac:spMk id="8" creationId="{8CB9FF7B-FB46-31A0-9153-89AC7CFF2169}"/>
          </ac:spMkLst>
        </pc:spChg>
        <pc:picChg chg="del">
          <ac:chgData name="Aung Khant Min" userId="S::aungkhant.min@ucalgary.ca::84919585-d1ed-4501-b933-069cc69af3f8" providerId="AD" clId="Web-{3ACC087C-F315-4731-ACC8-E114A283366C}" dt="2023-03-31T20:43:58.158" v="897"/>
          <ac:picMkLst>
            <pc:docMk/>
            <pc:sldMk cId="3153000652" sldId="294"/>
            <ac:picMk id="3" creationId="{8DC3917C-870F-4288-8CFF-990DB14E0F2F}"/>
          </ac:picMkLst>
        </pc:picChg>
        <pc:picChg chg="add del mod">
          <ac:chgData name="Aung Khant Min" userId="S::aungkhant.min@ucalgary.ca::84919585-d1ed-4501-b933-069cc69af3f8" providerId="AD" clId="Web-{3ACC087C-F315-4731-ACC8-E114A283366C}" dt="2023-03-31T20:47:26.142" v="937"/>
          <ac:picMkLst>
            <pc:docMk/>
            <pc:sldMk cId="3153000652" sldId="294"/>
            <ac:picMk id="5" creationId="{19069FEF-FFEE-B48D-6784-A01C1F7CDD9E}"/>
          </ac:picMkLst>
        </pc:picChg>
        <pc:picChg chg="del">
          <ac:chgData name="Aung Khant Min" userId="S::aungkhant.min@ucalgary.ca::84919585-d1ed-4501-b933-069cc69af3f8" providerId="AD" clId="Web-{3ACC087C-F315-4731-ACC8-E114A283366C}" dt="2023-03-31T20:44:55.407" v="902"/>
          <ac:picMkLst>
            <pc:docMk/>
            <pc:sldMk cId="3153000652" sldId="294"/>
            <ac:picMk id="9" creationId="{A607A004-7DDA-63AB-FD4B-8DCF03EEF101}"/>
          </ac:picMkLst>
        </pc:picChg>
      </pc:sldChg>
      <pc:sldChg chg="addSp delSp modSp add replId">
        <pc:chgData name="Aung Khant Min" userId="S::aungkhant.min@ucalgary.ca::84919585-d1ed-4501-b933-069cc69af3f8" providerId="AD" clId="Web-{3ACC087C-F315-4731-ACC8-E114A283366C}" dt="2023-03-31T20:49:09.610" v="1006" actId="14100"/>
        <pc:sldMkLst>
          <pc:docMk/>
          <pc:sldMk cId="882499232" sldId="296"/>
        </pc:sldMkLst>
        <pc:spChg chg="mod">
          <ac:chgData name="Aung Khant Min" userId="S::aungkhant.min@ucalgary.ca::84919585-d1ed-4501-b933-069cc69af3f8" providerId="AD" clId="Web-{3ACC087C-F315-4731-ACC8-E114A283366C}" dt="2023-03-31T20:48:19.376" v="982" actId="20577"/>
          <ac:spMkLst>
            <pc:docMk/>
            <pc:sldMk cId="882499232" sldId="296"/>
            <ac:spMk id="6" creationId="{A6F20833-535A-551B-CFC0-CDE92DCAB7B2}"/>
          </ac:spMkLst>
        </pc:spChg>
        <pc:spChg chg="mod">
          <ac:chgData name="Aung Khant Min" userId="S::aungkhant.min@ucalgary.ca::84919585-d1ed-4501-b933-069cc69af3f8" providerId="AD" clId="Web-{3ACC087C-F315-4731-ACC8-E114A283366C}" dt="2023-03-31T20:48:50.751" v="1001" actId="20577"/>
          <ac:spMkLst>
            <pc:docMk/>
            <pc:sldMk cId="882499232" sldId="296"/>
            <ac:spMk id="8" creationId="{8CB9FF7B-FB46-31A0-9153-89AC7CFF2169}"/>
          </ac:spMkLst>
        </pc:spChg>
        <pc:picChg chg="del">
          <ac:chgData name="Aung Khant Min" userId="S::aungkhant.min@ucalgary.ca::84919585-d1ed-4501-b933-069cc69af3f8" providerId="AD" clId="Web-{3ACC087C-F315-4731-ACC8-E114A283366C}" dt="2023-03-31T20:48:01.001" v="943"/>
          <ac:picMkLst>
            <pc:docMk/>
            <pc:sldMk cId="882499232" sldId="296"/>
            <ac:picMk id="3" creationId="{8DC3917C-870F-4288-8CFF-990DB14E0F2F}"/>
          </ac:picMkLst>
        </pc:picChg>
        <pc:picChg chg="add mod">
          <ac:chgData name="Aung Khant Min" userId="S::aungkhant.min@ucalgary.ca::84919585-d1ed-4501-b933-069cc69af3f8" providerId="AD" clId="Web-{3ACC087C-F315-4731-ACC8-E114A283366C}" dt="2023-03-31T20:48:07.220" v="945" actId="14100"/>
          <ac:picMkLst>
            <pc:docMk/>
            <pc:sldMk cId="882499232" sldId="296"/>
            <ac:picMk id="5" creationId="{9098210A-666F-02A0-73A7-86C732526629}"/>
          </ac:picMkLst>
        </pc:picChg>
        <pc:picChg chg="add mod">
          <ac:chgData name="Aung Khant Min" userId="S::aungkhant.min@ucalgary.ca::84919585-d1ed-4501-b933-069cc69af3f8" providerId="AD" clId="Web-{3ACC087C-F315-4731-ACC8-E114A283366C}" dt="2023-03-31T20:48:41.907" v="988" actId="14100"/>
          <ac:picMkLst>
            <pc:docMk/>
            <pc:sldMk cId="882499232" sldId="296"/>
            <ac:picMk id="7" creationId="{9D79D3BE-7B0A-DD62-DC92-3A1179ED2B04}"/>
          </ac:picMkLst>
        </pc:picChg>
        <pc:picChg chg="del">
          <ac:chgData name="Aung Khant Min" userId="S::aungkhant.min@ucalgary.ca::84919585-d1ed-4501-b933-069cc69af3f8" providerId="AD" clId="Web-{3ACC087C-F315-4731-ACC8-E114A283366C}" dt="2023-03-31T20:48:28.689" v="984"/>
          <ac:picMkLst>
            <pc:docMk/>
            <pc:sldMk cId="882499232" sldId="296"/>
            <ac:picMk id="9" creationId="{A607A004-7DDA-63AB-FD4B-8DCF03EEF101}"/>
          </ac:picMkLst>
        </pc:picChg>
        <pc:picChg chg="add mod">
          <ac:chgData name="Aung Khant Min" userId="S::aungkhant.min@ucalgary.ca::84919585-d1ed-4501-b933-069cc69af3f8" providerId="AD" clId="Web-{3ACC087C-F315-4731-ACC8-E114A283366C}" dt="2023-03-31T20:49:09.610" v="1006" actId="14100"/>
          <ac:picMkLst>
            <pc:docMk/>
            <pc:sldMk cId="882499232" sldId="296"/>
            <ac:picMk id="11" creationId="{59E24FB9-BA55-39BD-ED77-B54F963DA1C7}"/>
          </ac:picMkLst>
        </pc:picChg>
        <pc:picChg chg="del">
          <ac:chgData name="Aung Khant Min" userId="S::aungkhant.min@ucalgary.ca::84919585-d1ed-4501-b933-069cc69af3f8" providerId="AD" clId="Web-{3ACC087C-F315-4731-ACC8-E114A283366C}" dt="2023-03-31T20:49:03.642" v="1004"/>
          <ac:picMkLst>
            <pc:docMk/>
            <pc:sldMk cId="882499232" sldId="296"/>
            <ac:picMk id="14" creationId="{AD147509-CCD0-D467-5AB6-B9E05F393815}"/>
          </ac:picMkLst>
        </pc:picChg>
      </pc:sldChg>
      <pc:sldChg chg="addSp delSp modSp new">
        <pc:chgData name="Aung Khant Min" userId="S::aungkhant.min@ucalgary.ca::84919585-d1ed-4501-b933-069cc69af3f8" providerId="AD" clId="Web-{3ACC087C-F315-4731-ACC8-E114A283366C}" dt="2023-03-31T20:55:58.829" v="1042" actId="20577"/>
        <pc:sldMkLst>
          <pc:docMk/>
          <pc:sldMk cId="2058881565" sldId="297"/>
        </pc:sldMkLst>
        <pc:spChg chg="mod">
          <ac:chgData name="Aung Khant Min" userId="S::aungkhant.min@ucalgary.ca::84919585-d1ed-4501-b933-069cc69af3f8" providerId="AD" clId="Web-{3ACC087C-F315-4731-ACC8-E114A283366C}" dt="2023-03-31T20:55:58.829" v="1042" actId="20577"/>
          <ac:spMkLst>
            <pc:docMk/>
            <pc:sldMk cId="2058881565" sldId="297"/>
            <ac:spMk id="2" creationId="{A21C73EE-E073-BBBF-63A7-499CEC1DFF1A}"/>
          </ac:spMkLst>
        </pc:spChg>
        <pc:spChg chg="del">
          <ac:chgData name="Aung Khant Min" userId="S::aungkhant.min@ucalgary.ca::84919585-d1ed-4501-b933-069cc69af3f8" providerId="AD" clId="Web-{3ACC087C-F315-4731-ACC8-E114A283366C}" dt="2023-03-31T20:53:23.407" v="1009"/>
          <ac:spMkLst>
            <pc:docMk/>
            <pc:sldMk cId="2058881565" sldId="297"/>
            <ac:spMk id="3" creationId="{3FB57237-ABC9-051B-1EEB-B1E1DCE706E0}"/>
          </ac:spMkLst>
        </pc:spChg>
        <pc:spChg chg="add del mod">
          <ac:chgData name="Aung Khant Min" userId="S::aungkhant.min@ucalgary.ca::84919585-d1ed-4501-b933-069cc69af3f8" providerId="AD" clId="Web-{3ACC087C-F315-4731-ACC8-E114A283366C}" dt="2023-03-31T20:55:00.548" v="1016"/>
          <ac:spMkLst>
            <pc:docMk/>
            <pc:sldMk cId="2058881565" sldId="297"/>
            <ac:spMk id="7" creationId="{3D66C29C-6DBB-0581-F9B4-EC1A86A0504B}"/>
          </ac:spMkLst>
        </pc:spChg>
        <pc:picChg chg="add del mod ord">
          <ac:chgData name="Aung Khant Min" userId="S::aungkhant.min@ucalgary.ca::84919585-d1ed-4501-b933-069cc69af3f8" providerId="AD" clId="Web-{3ACC087C-F315-4731-ACC8-E114A283366C}" dt="2023-03-31T20:54:58.673" v="1015"/>
          <ac:picMkLst>
            <pc:docMk/>
            <pc:sldMk cId="2058881565" sldId="297"/>
            <ac:picMk id="5" creationId="{E395B0F0-174F-894C-A564-082A9C945A4E}"/>
          </ac:picMkLst>
        </pc:picChg>
        <pc:picChg chg="add mod ord">
          <ac:chgData name="Aung Khant Min" userId="S::aungkhant.min@ucalgary.ca::84919585-d1ed-4501-b933-069cc69af3f8" providerId="AD" clId="Web-{3ACC087C-F315-4731-ACC8-E114A283366C}" dt="2023-03-31T20:55:19.720" v="1023" actId="1076"/>
          <ac:picMkLst>
            <pc:docMk/>
            <pc:sldMk cId="2058881565" sldId="297"/>
            <ac:picMk id="8" creationId="{14148749-A98B-88EA-3459-F09F1BACBB17}"/>
          </ac:picMkLst>
        </pc:picChg>
      </pc:sldChg>
    </pc:docChg>
  </pc:docChgLst>
  <pc:docChgLst>
    <pc:chgData name="Yi-Chi Chang" userId="S::yichi.chang@ucalgary.ca::2b3fb914-4e78-4ec9-a2ac-108faf3651f7" providerId="AD" clId="Web-{6220689E-4E05-4C43-B20B-1BB2685A382B}"/>
    <pc:docChg chg="modSld">
      <pc:chgData name="Yi-Chi Chang" userId="S::yichi.chang@ucalgary.ca::2b3fb914-4e78-4ec9-a2ac-108faf3651f7" providerId="AD" clId="Web-{6220689E-4E05-4C43-B20B-1BB2685A382B}" dt="2023-04-03T20:04:28.299" v="23" actId="14100"/>
      <pc:docMkLst>
        <pc:docMk/>
      </pc:docMkLst>
      <pc:sldChg chg="addSp modSp">
        <pc:chgData name="Yi-Chi Chang" userId="S::yichi.chang@ucalgary.ca::2b3fb914-4e78-4ec9-a2ac-108faf3651f7" providerId="AD" clId="Web-{6220689E-4E05-4C43-B20B-1BB2685A382B}" dt="2023-04-03T20:04:28.299" v="23" actId="14100"/>
        <pc:sldMkLst>
          <pc:docMk/>
          <pc:sldMk cId="1436648463" sldId="286"/>
        </pc:sldMkLst>
        <pc:spChg chg="add mod">
          <ac:chgData name="Yi-Chi Chang" userId="S::yichi.chang@ucalgary.ca::2b3fb914-4e78-4ec9-a2ac-108faf3651f7" providerId="AD" clId="Web-{6220689E-4E05-4C43-B20B-1BB2685A382B}" dt="2023-04-03T20:03:53.486" v="17" actId="1076"/>
          <ac:spMkLst>
            <pc:docMk/>
            <pc:sldMk cId="1436648463" sldId="286"/>
            <ac:spMk id="3" creationId="{3CA7119A-B8CD-21C1-B6AF-6F6A6BD4FBD9}"/>
          </ac:spMkLst>
        </pc:spChg>
        <pc:spChg chg="mod">
          <ac:chgData name="Yi-Chi Chang" userId="S::yichi.chang@ucalgary.ca::2b3fb914-4e78-4ec9-a2ac-108faf3651f7" providerId="AD" clId="Web-{6220689E-4E05-4C43-B20B-1BB2685A382B}" dt="2023-04-03T20:03:58.298" v="19" actId="20577"/>
          <ac:spMkLst>
            <pc:docMk/>
            <pc:sldMk cId="1436648463" sldId="286"/>
            <ac:spMk id="11" creationId="{B3E1E212-6E30-4478-ACA3-42A71412737E}"/>
          </ac:spMkLst>
        </pc:spChg>
        <pc:spChg chg="add mod">
          <ac:chgData name="Yi-Chi Chang" userId="S::yichi.chang@ucalgary.ca::2b3fb914-4e78-4ec9-a2ac-108faf3651f7" providerId="AD" clId="Web-{6220689E-4E05-4C43-B20B-1BB2685A382B}" dt="2023-04-03T20:04:28.299" v="23" actId="14100"/>
          <ac:spMkLst>
            <pc:docMk/>
            <pc:sldMk cId="1436648463" sldId="286"/>
            <ac:spMk id="12" creationId="{82A3C3D8-CED3-182E-B042-BB51A2979B11}"/>
          </ac:spMkLst>
        </pc:spChg>
        <pc:grpChg chg="add mod">
          <ac:chgData name="Yi-Chi Chang" userId="S::yichi.chang@ucalgary.ca::2b3fb914-4e78-4ec9-a2ac-108faf3651f7" providerId="AD" clId="Web-{6220689E-4E05-4C43-B20B-1BB2685A382B}" dt="2023-04-03T20:03:32.407" v="10" actId="1076"/>
          <ac:grpSpMkLst>
            <pc:docMk/>
            <pc:sldMk cId="1436648463" sldId="286"/>
            <ac:grpSpMk id="8" creationId="{E199CDCB-CB06-D373-229D-14FEDD560279}"/>
          </ac:grpSpMkLst>
        </pc:grpChg>
        <pc:grpChg chg="add mod">
          <ac:chgData name="Yi-Chi Chang" userId="S::yichi.chang@ucalgary.ca::2b3fb914-4e78-4ec9-a2ac-108faf3651f7" providerId="AD" clId="Web-{6220689E-4E05-4C43-B20B-1BB2685A382B}" dt="2023-04-03T20:03:39.032" v="12" actId="1076"/>
          <ac:grpSpMkLst>
            <pc:docMk/>
            <pc:sldMk cId="1436648463" sldId="286"/>
            <ac:grpSpMk id="9" creationId="{B6A476FE-881C-6F43-C410-671C4E75415B}"/>
          </ac:grpSpMkLst>
        </pc:grpChg>
      </pc:sldChg>
      <pc:sldChg chg="modSp">
        <pc:chgData name="Yi-Chi Chang" userId="S::yichi.chang@ucalgary.ca::2b3fb914-4e78-4ec9-a2ac-108faf3651f7" providerId="AD" clId="Web-{6220689E-4E05-4C43-B20B-1BB2685A382B}" dt="2023-04-03T20:02:18.406" v="4" actId="20577"/>
        <pc:sldMkLst>
          <pc:docMk/>
          <pc:sldMk cId="1867935966" sldId="291"/>
        </pc:sldMkLst>
        <pc:spChg chg="mod">
          <ac:chgData name="Yi-Chi Chang" userId="S::yichi.chang@ucalgary.ca::2b3fb914-4e78-4ec9-a2ac-108faf3651f7" providerId="AD" clId="Web-{6220689E-4E05-4C43-B20B-1BB2685A382B}" dt="2023-04-03T20:02:18.406" v="4" actId="20577"/>
          <ac:spMkLst>
            <pc:docMk/>
            <pc:sldMk cId="1867935966" sldId="291"/>
            <ac:spMk id="2" creationId="{B6C34C9E-53B6-FC07-E13A-EC7EE6A7DB6B}"/>
          </ac:spMkLst>
        </pc:spChg>
      </pc:sldChg>
    </pc:docChg>
  </pc:docChgLst>
  <pc:docChgLst>
    <pc:chgData name="Boris Fung" userId="S::yathei.fung@ucalgary.ca::a4b7c3e6-df90-45dc-942d-4ad1bb17f6c5" providerId="AD" clId="Web-{F6705DD0-FB2D-4450-AE25-B49C236ECD4A}"/>
    <pc:docChg chg="addSld delSld modSld sldOrd">
      <pc:chgData name="Boris Fung" userId="S::yathei.fung@ucalgary.ca::a4b7c3e6-df90-45dc-942d-4ad1bb17f6c5" providerId="AD" clId="Web-{F6705DD0-FB2D-4450-AE25-B49C236ECD4A}" dt="2023-03-30T18:54:21.304" v="79"/>
      <pc:docMkLst>
        <pc:docMk/>
      </pc:docMkLst>
      <pc:sldChg chg="mod modShow">
        <pc:chgData name="Boris Fung" userId="S::yathei.fung@ucalgary.ca::a4b7c3e6-df90-45dc-942d-4ad1bb17f6c5" providerId="AD" clId="Web-{F6705DD0-FB2D-4450-AE25-B49C236ECD4A}" dt="2023-03-30T18:50:49.661" v="8"/>
        <pc:sldMkLst>
          <pc:docMk/>
          <pc:sldMk cId="2500444650" sldId="265"/>
        </pc:sldMkLst>
      </pc:sldChg>
      <pc:sldChg chg="mod ord modShow">
        <pc:chgData name="Boris Fung" userId="S::yathei.fung@ucalgary.ca::a4b7c3e6-df90-45dc-942d-4ad1bb17f6c5" providerId="AD" clId="Web-{F6705DD0-FB2D-4450-AE25-B49C236ECD4A}" dt="2023-03-30T18:54:21.304" v="79"/>
        <pc:sldMkLst>
          <pc:docMk/>
          <pc:sldMk cId="2016057215" sldId="266"/>
        </pc:sldMkLst>
      </pc:sldChg>
      <pc:sldChg chg="mod modShow">
        <pc:chgData name="Boris Fung" userId="S::yathei.fung@ucalgary.ca::a4b7c3e6-df90-45dc-942d-4ad1bb17f6c5" providerId="AD" clId="Web-{F6705DD0-FB2D-4450-AE25-B49C236ECD4A}" dt="2023-03-30T18:50:50.364" v="11"/>
        <pc:sldMkLst>
          <pc:docMk/>
          <pc:sldMk cId="4098829745" sldId="267"/>
        </pc:sldMkLst>
      </pc:sldChg>
      <pc:sldChg chg="mod modShow">
        <pc:chgData name="Boris Fung" userId="S::yathei.fung@ucalgary.ca::a4b7c3e6-df90-45dc-942d-4ad1bb17f6c5" providerId="AD" clId="Web-{F6705DD0-FB2D-4450-AE25-B49C236ECD4A}" dt="2023-03-30T18:50:50.473" v="12"/>
        <pc:sldMkLst>
          <pc:docMk/>
          <pc:sldMk cId="1220831985" sldId="268"/>
        </pc:sldMkLst>
      </pc:sldChg>
      <pc:sldChg chg="mod modShow">
        <pc:chgData name="Boris Fung" userId="S::yathei.fung@ucalgary.ca::a4b7c3e6-df90-45dc-942d-4ad1bb17f6c5" providerId="AD" clId="Web-{F6705DD0-FB2D-4450-AE25-B49C236ECD4A}" dt="2023-03-30T18:50:50.567" v="14"/>
        <pc:sldMkLst>
          <pc:docMk/>
          <pc:sldMk cId="2169329361" sldId="269"/>
        </pc:sldMkLst>
      </pc:sldChg>
      <pc:sldChg chg="mod modShow">
        <pc:chgData name="Boris Fung" userId="S::yathei.fung@ucalgary.ca::a4b7c3e6-df90-45dc-942d-4ad1bb17f6c5" providerId="AD" clId="Web-{F6705DD0-FB2D-4450-AE25-B49C236ECD4A}" dt="2023-03-30T18:50:50.536" v="13"/>
        <pc:sldMkLst>
          <pc:docMk/>
          <pc:sldMk cId="795174381" sldId="270"/>
        </pc:sldMkLst>
      </pc:sldChg>
      <pc:sldChg chg="mod modShow">
        <pc:chgData name="Boris Fung" userId="S::yathei.fung@ucalgary.ca::a4b7c3e6-df90-45dc-942d-4ad1bb17f6c5" providerId="AD" clId="Web-{F6705DD0-FB2D-4450-AE25-B49C236ECD4A}" dt="2023-03-30T18:50:50.130" v="10"/>
        <pc:sldMkLst>
          <pc:docMk/>
          <pc:sldMk cId="1931909196" sldId="271"/>
        </pc:sldMkLst>
      </pc:sldChg>
      <pc:sldChg chg="new del">
        <pc:chgData name="Boris Fung" userId="S::yathei.fung@ucalgary.ca::a4b7c3e6-df90-45dc-942d-4ad1bb17f6c5" providerId="AD" clId="Web-{F6705DD0-FB2D-4450-AE25-B49C236ECD4A}" dt="2023-03-30T18:50:32.942" v="2"/>
        <pc:sldMkLst>
          <pc:docMk/>
          <pc:sldMk cId="3951734788" sldId="272"/>
        </pc:sldMkLst>
      </pc:sldChg>
      <pc:sldChg chg="modSp new ord">
        <pc:chgData name="Boris Fung" userId="S::yathei.fung@ucalgary.ca::a4b7c3e6-df90-45dc-942d-4ad1bb17f6c5" providerId="AD" clId="Web-{F6705DD0-FB2D-4450-AE25-B49C236ECD4A}" dt="2023-03-30T18:52:27.068" v="42" actId="20577"/>
        <pc:sldMkLst>
          <pc:docMk/>
          <pc:sldMk cId="2045020353" sldId="273"/>
        </pc:sldMkLst>
        <pc:spChg chg="mod">
          <ac:chgData name="Boris Fung" userId="S::yathei.fung@ucalgary.ca::a4b7c3e6-df90-45dc-942d-4ad1bb17f6c5" providerId="AD" clId="Web-{F6705DD0-FB2D-4450-AE25-B49C236ECD4A}" dt="2023-03-30T18:52:27.068" v="42" actId="20577"/>
          <ac:spMkLst>
            <pc:docMk/>
            <pc:sldMk cId="2045020353" sldId="273"/>
            <ac:spMk id="2" creationId="{3790CEE2-6997-A489-77AB-4D56D756C7A4}"/>
          </ac:spMkLst>
        </pc:spChg>
        <pc:spChg chg="mod">
          <ac:chgData name="Boris Fung" userId="S::yathei.fung@ucalgary.ca::a4b7c3e6-df90-45dc-942d-4ad1bb17f6c5" providerId="AD" clId="Web-{F6705DD0-FB2D-4450-AE25-B49C236ECD4A}" dt="2023-03-30T18:50:43.255" v="7" actId="20577"/>
          <ac:spMkLst>
            <pc:docMk/>
            <pc:sldMk cId="2045020353" sldId="273"/>
            <ac:spMk id="3" creationId="{E521A608-FDE8-11B6-3BE0-C36CF21AA47D}"/>
          </ac:spMkLst>
        </pc:spChg>
      </pc:sldChg>
      <pc:sldChg chg="modSp new ord">
        <pc:chgData name="Boris Fung" userId="S::yathei.fung@ucalgary.ca::a4b7c3e6-df90-45dc-942d-4ad1bb17f6c5" providerId="AD" clId="Web-{F6705DD0-FB2D-4450-AE25-B49C236ECD4A}" dt="2023-03-30T18:53:01.178" v="44"/>
        <pc:sldMkLst>
          <pc:docMk/>
          <pc:sldMk cId="2158589282" sldId="274"/>
        </pc:sldMkLst>
        <pc:spChg chg="mod">
          <ac:chgData name="Boris Fung" userId="S::yathei.fung@ucalgary.ca::a4b7c3e6-df90-45dc-942d-4ad1bb17f6c5" providerId="AD" clId="Web-{F6705DD0-FB2D-4450-AE25-B49C236ECD4A}" dt="2023-03-30T18:52:12.365" v="37" actId="20577"/>
          <ac:spMkLst>
            <pc:docMk/>
            <pc:sldMk cId="2158589282" sldId="274"/>
            <ac:spMk id="2" creationId="{5035771E-DB9E-8C1B-4BE6-E5A4DDDB125E}"/>
          </ac:spMkLst>
        </pc:spChg>
      </pc:sldChg>
      <pc:sldChg chg="modSp new del">
        <pc:chgData name="Boris Fung" userId="S::yathei.fung@ucalgary.ca::a4b7c3e6-df90-45dc-942d-4ad1bb17f6c5" providerId="AD" clId="Web-{F6705DD0-FB2D-4450-AE25-B49C236ECD4A}" dt="2023-03-30T18:52:15.349" v="38"/>
        <pc:sldMkLst>
          <pc:docMk/>
          <pc:sldMk cId="2340847225" sldId="275"/>
        </pc:sldMkLst>
        <pc:spChg chg="mod">
          <ac:chgData name="Boris Fung" userId="S::yathei.fung@ucalgary.ca::a4b7c3e6-df90-45dc-942d-4ad1bb17f6c5" providerId="AD" clId="Web-{F6705DD0-FB2D-4450-AE25-B49C236ECD4A}" dt="2023-03-30T18:52:06.381" v="34" actId="20577"/>
          <ac:spMkLst>
            <pc:docMk/>
            <pc:sldMk cId="2340847225" sldId="275"/>
            <ac:spMk id="2" creationId="{C575C15B-AE2F-46F5-61C5-038470BA8D03}"/>
          </ac:spMkLst>
        </pc:spChg>
      </pc:sldChg>
      <pc:sldChg chg="modSp new ord">
        <pc:chgData name="Boris Fung" userId="S::yathei.fung@ucalgary.ca::a4b7c3e6-df90-45dc-942d-4ad1bb17f6c5" providerId="AD" clId="Web-{F6705DD0-FB2D-4450-AE25-B49C236ECD4A}" dt="2023-03-30T18:54:06.085" v="77" actId="20577"/>
        <pc:sldMkLst>
          <pc:docMk/>
          <pc:sldMk cId="2835802888" sldId="275"/>
        </pc:sldMkLst>
        <pc:spChg chg="mod">
          <ac:chgData name="Boris Fung" userId="S::yathei.fung@ucalgary.ca::a4b7c3e6-df90-45dc-942d-4ad1bb17f6c5" providerId="AD" clId="Web-{F6705DD0-FB2D-4450-AE25-B49C236ECD4A}" dt="2023-03-30T18:54:06.085" v="77" actId="20577"/>
          <ac:spMkLst>
            <pc:docMk/>
            <pc:sldMk cId="2835802888" sldId="275"/>
            <ac:spMk id="2" creationId="{BE47BEFE-F635-66CF-D2AC-5DAF708DE7A1}"/>
          </ac:spMkLst>
        </pc:spChg>
      </pc:sldChg>
      <pc:sldChg chg="modSp new del">
        <pc:chgData name="Boris Fung" userId="S::yathei.fung@ucalgary.ca::a4b7c3e6-df90-45dc-942d-4ad1bb17f6c5" providerId="AD" clId="Web-{F6705DD0-FB2D-4450-AE25-B49C236ECD4A}" dt="2023-03-30T18:52:18.256" v="39"/>
        <pc:sldMkLst>
          <pc:docMk/>
          <pc:sldMk cId="1534592325" sldId="276"/>
        </pc:sldMkLst>
        <pc:spChg chg="mod">
          <ac:chgData name="Boris Fung" userId="S::yathei.fung@ucalgary.ca::a4b7c3e6-df90-45dc-942d-4ad1bb17f6c5" providerId="AD" clId="Web-{F6705DD0-FB2D-4450-AE25-B49C236ECD4A}" dt="2023-03-30T18:51:52.115" v="32" actId="20577"/>
          <ac:spMkLst>
            <pc:docMk/>
            <pc:sldMk cId="1534592325" sldId="276"/>
            <ac:spMk id="2" creationId="{222A8489-FE79-3A0D-0F47-F0239CA4B6A3}"/>
          </ac:spMkLst>
        </pc:spChg>
      </pc:sldChg>
      <pc:sldChg chg="new del">
        <pc:chgData name="Boris Fung" userId="S::yathei.fung@ucalgary.ca::a4b7c3e6-df90-45dc-942d-4ad1bb17f6c5" providerId="AD" clId="Web-{F6705DD0-FB2D-4450-AE25-B49C236ECD4A}" dt="2023-03-30T18:52:22.662" v="40"/>
        <pc:sldMkLst>
          <pc:docMk/>
          <pc:sldMk cId="2550237979" sldId="277"/>
        </pc:sldMkLst>
      </pc:sldChg>
    </pc:docChg>
  </pc:docChgLst>
  <pc:docChgLst>
    <pc:chgData name="Yi-Chi Chang" userId="2b3fb914-4e78-4ec9-a2ac-108faf3651f7" providerId="ADAL" clId="{712D98A1-B0F4-41F5-B7F7-23E1F69CA012}"/>
    <pc:docChg chg="undo custSel modSld">
      <pc:chgData name="Yi-Chi Chang" userId="2b3fb914-4e78-4ec9-a2ac-108faf3651f7" providerId="ADAL" clId="{712D98A1-B0F4-41F5-B7F7-23E1F69CA012}" dt="2023-04-01T01:14:18.550" v="2814" actId="20577"/>
      <pc:docMkLst>
        <pc:docMk/>
      </pc:docMkLst>
      <pc:sldChg chg="delSp modSp mod modNotesTx">
        <pc:chgData name="Yi-Chi Chang" userId="2b3fb914-4e78-4ec9-a2ac-108faf3651f7" providerId="ADAL" clId="{712D98A1-B0F4-41F5-B7F7-23E1F69CA012}" dt="2023-03-31T23:25:09.599" v="2596" actId="20577"/>
        <pc:sldMkLst>
          <pc:docMk/>
          <pc:sldMk cId="2500444650" sldId="265"/>
        </pc:sldMkLst>
        <pc:spChg chg="mod">
          <ac:chgData name="Yi-Chi Chang" userId="2b3fb914-4e78-4ec9-a2ac-108faf3651f7" providerId="ADAL" clId="{712D98A1-B0F4-41F5-B7F7-23E1F69CA012}" dt="2023-03-31T23:08:50.213" v="2555" actId="20577"/>
          <ac:spMkLst>
            <pc:docMk/>
            <pc:sldMk cId="2500444650" sldId="265"/>
            <ac:spMk id="3" creationId="{68CF6FB7-1AA5-A526-2E58-8F107D800E78}"/>
          </ac:spMkLst>
        </pc:spChg>
        <pc:picChg chg="del">
          <ac:chgData name="Yi-Chi Chang" userId="2b3fb914-4e78-4ec9-a2ac-108faf3651f7" providerId="ADAL" clId="{712D98A1-B0F4-41F5-B7F7-23E1F69CA012}" dt="2023-03-31T21:14:22.937" v="1829" actId="21"/>
          <ac:picMkLst>
            <pc:docMk/>
            <pc:sldMk cId="2500444650" sldId="265"/>
            <ac:picMk id="2050" creationId="{E56DCCF0-AD76-1250-A047-BA6639326101}"/>
          </ac:picMkLst>
        </pc:picChg>
      </pc:sldChg>
      <pc:sldChg chg="addSp delSp modSp mod">
        <pc:chgData name="Yi-Chi Chang" userId="2b3fb914-4e78-4ec9-a2ac-108faf3651f7" providerId="ADAL" clId="{712D98A1-B0F4-41F5-B7F7-23E1F69CA012}" dt="2023-03-31T23:09:34.812" v="2556" actId="1076"/>
        <pc:sldMkLst>
          <pc:docMk/>
          <pc:sldMk cId="2016057215" sldId="266"/>
        </pc:sldMkLst>
        <pc:spChg chg="mod">
          <ac:chgData name="Yi-Chi Chang" userId="2b3fb914-4e78-4ec9-a2ac-108faf3651f7" providerId="ADAL" clId="{712D98A1-B0F4-41F5-B7F7-23E1F69CA012}" dt="2023-03-31T23:09:34.812" v="2556" actId="1076"/>
          <ac:spMkLst>
            <pc:docMk/>
            <pc:sldMk cId="2016057215" sldId="266"/>
            <ac:spMk id="6" creationId="{95D74EC5-CB41-D4AD-D398-6226C251BD45}"/>
          </ac:spMkLst>
        </pc:spChg>
        <pc:picChg chg="add del mod">
          <ac:chgData name="Yi-Chi Chang" userId="2b3fb914-4e78-4ec9-a2ac-108faf3651f7" providerId="ADAL" clId="{712D98A1-B0F4-41F5-B7F7-23E1F69CA012}" dt="2023-03-31T21:47:41.517" v="2406" actId="478"/>
          <ac:picMkLst>
            <pc:docMk/>
            <pc:sldMk cId="2016057215" sldId="266"/>
            <ac:picMk id="3" creationId="{52CFC287-67F7-461F-9C80-20D6CAA81BE2}"/>
          </ac:picMkLst>
        </pc:picChg>
        <pc:picChg chg="add mod">
          <ac:chgData name="Yi-Chi Chang" userId="2b3fb914-4e78-4ec9-a2ac-108faf3651f7" providerId="ADAL" clId="{712D98A1-B0F4-41F5-B7F7-23E1F69CA012}" dt="2023-03-31T21:47:56.859" v="2411" actId="1076"/>
          <ac:picMkLst>
            <pc:docMk/>
            <pc:sldMk cId="2016057215" sldId="266"/>
            <ac:picMk id="5" creationId="{BD8F61F8-6975-6199-6913-C896585664B0}"/>
          </ac:picMkLst>
        </pc:picChg>
      </pc:sldChg>
      <pc:sldChg chg="modSp mod">
        <pc:chgData name="Yi-Chi Chang" userId="2b3fb914-4e78-4ec9-a2ac-108faf3651f7" providerId="ADAL" clId="{712D98A1-B0F4-41F5-B7F7-23E1F69CA012}" dt="2023-03-31T21:46:14.738" v="2404" actId="1076"/>
        <pc:sldMkLst>
          <pc:docMk/>
          <pc:sldMk cId="4098829745" sldId="267"/>
        </pc:sldMkLst>
        <pc:spChg chg="mod">
          <ac:chgData name="Yi-Chi Chang" userId="2b3fb914-4e78-4ec9-a2ac-108faf3651f7" providerId="ADAL" clId="{712D98A1-B0F4-41F5-B7F7-23E1F69CA012}" dt="2023-03-31T21:46:14.738" v="2404" actId="1076"/>
          <ac:spMkLst>
            <pc:docMk/>
            <pc:sldMk cId="4098829745" sldId="267"/>
            <ac:spMk id="10" creationId="{82CA1584-1713-9E3A-A15E-7EBCD277E4C9}"/>
          </ac:spMkLst>
        </pc:spChg>
        <pc:spChg chg="mod">
          <ac:chgData name="Yi-Chi Chang" userId="2b3fb914-4e78-4ec9-a2ac-108faf3651f7" providerId="ADAL" clId="{712D98A1-B0F4-41F5-B7F7-23E1F69CA012}" dt="2023-03-31T21:46:14.738" v="2404" actId="1076"/>
          <ac:spMkLst>
            <pc:docMk/>
            <pc:sldMk cId="4098829745" sldId="267"/>
            <ac:spMk id="19" creationId="{143CE8B3-8F26-E617-B326-384438F40181}"/>
          </ac:spMkLst>
        </pc:spChg>
        <pc:grpChg chg="mod">
          <ac:chgData name="Yi-Chi Chang" userId="2b3fb914-4e78-4ec9-a2ac-108faf3651f7" providerId="ADAL" clId="{712D98A1-B0F4-41F5-B7F7-23E1F69CA012}" dt="2023-03-31T21:46:14.738" v="2404" actId="1076"/>
          <ac:grpSpMkLst>
            <pc:docMk/>
            <pc:sldMk cId="4098829745" sldId="267"/>
            <ac:grpSpMk id="8" creationId="{1115FF36-AEA3-A6BD-2865-93C27FB686B2}"/>
          </ac:grpSpMkLst>
        </pc:grpChg>
        <pc:grpChg chg="mod">
          <ac:chgData name="Yi-Chi Chang" userId="2b3fb914-4e78-4ec9-a2ac-108faf3651f7" providerId="ADAL" clId="{712D98A1-B0F4-41F5-B7F7-23E1F69CA012}" dt="2023-03-31T21:46:14.738" v="2404" actId="1076"/>
          <ac:grpSpMkLst>
            <pc:docMk/>
            <pc:sldMk cId="4098829745" sldId="267"/>
            <ac:grpSpMk id="13" creationId="{3B4471B2-54EF-8096-DCF0-BF534A5851B6}"/>
          </ac:grpSpMkLst>
        </pc:grpChg>
        <pc:grpChg chg="mod">
          <ac:chgData name="Yi-Chi Chang" userId="2b3fb914-4e78-4ec9-a2ac-108faf3651f7" providerId="ADAL" clId="{712D98A1-B0F4-41F5-B7F7-23E1F69CA012}" dt="2023-03-31T21:46:14.738" v="2404" actId="1076"/>
          <ac:grpSpMkLst>
            <pc:docMk/>
            <pc:sldMk cId="4098829745" sldId="267"/>
            <ac:grpSpMk id="20" creationId="{8BE39BD9-BFF9-0AE7-8DCF-6AAFF2551B8D}"/>
          </ac:grpSpMkLst>
        </pc:grpChg>
        <pc:picChg chg="mod">
          <ac:chgData name="Yi-Chi Chang" userId="2b3fb914-4e78-4ec9-a2ac-108faf3651f7" providerId="ADAL" clId="{712D98A1-B0F4-41F5-B7F7-23E1F69CA012}" dt="2023-03-31T21:46:06.718" v="2402" actId="1076"/>
          <ac:picMkLst>
            <pc:docMk/>
            <pc:sldMk cId="4098829745" sldId="267"/>
            <ac:picMk id="5" creationId="{78C8631A-3278-5C84-4198-7A6F3F2EAA92}"/>
          </ac:picMkLst>
        </pc:picChg>
      </pc:sldChg>
      <pc:sldChg chg="addSp delSp modSp mod">
        <pc:chgData name="Yi-Chi Chang" userId="2b3fb914-4e78-4ec9-a2ac-108faf3651f7" providerId="ADAL" clId="{712D98A1-B0F4-41F5-B7F7-23E1F69CA012}" dt="2023-03-31T23:35:54.571" v="2746" actId="20577"/>
        <pc:sldMkLst>
          <pc:docMk/>
          <pc:sldMk cId="1931909196" sldId="271"/>
        </pc:sldMkLst>
        <pc:spChg chg="add mod ord">
          <ac:chgData name="Yi-Chi Chang" userId="2b3fb914-4e78-4ec9-a2ac-108faf3651f7" providerId="ADAL" clId="{712D98A1-B0F4-41F5-B7F7-23E1F69CA012}" dt="2023-03-31T20:49:41.863" v="1530" actId="164"/>
          <ac:spMkLst>
            <pc:docMk/>
            <pc:sldMk cId="1931909196" sldId="271"/>
            <ac:spMk id="2" creationId="{2B914B95-3FC7-CDE7-EF04-D7B083B20BE8}"/>
          </ac:spMkLst>
        </pc:spChg>
        <pc:spChg chg="mod">
          <ac:chgData name="Yi-Chi Chang" userId="2b3fb914-4e78-4ec9-a2ac-108faf3651f7" providerId="ADAL" clId="{712D98A1-B0F4-41F5-B7F7-23E1F69CA012}" dt="2023-03-31T20:50:01.734" v="1532"/>
          <ac:spMkLst>
            <pc:docMk/>
            <pc:sldMk cId="1931909196" sldId="271"/>
            <ac:spMk id="7" creationId="{20B28F66-CB59-5287-907F-EE1A865F43F4}"/>
          </ac:spMkLst>
        </pc:spChg>
        <pc:spChg chg="mod">
          <ac:chgData name="Yi-Chi Chang" userId="2b3fb914-4e78-4ec9-a2ac-108faf3651f7" providerId="ADAL" clId="{712D98A1-B0F4-41F5-B7F7-23E1F69CA012}" dt="2023-03-31T20:50:01.734" v="1532"/>
          <ac:spMkLst>
            <pc:docMk/>
            <pc:sldMk cId="1931909196" sldId="271"/>
            <ac:spMk id="8" creationId="{0AB8E79D-83AD-0BCF-CB53-C25BDAA3ABCD}"/>
          </ac:spMkLst>
        </pc:spChg>
        <pc:spChg chg="add mod">
          <ac:chgData name="Yi-Chi Chang" userId="2b3fb914-4e78-4ec9-a2ac-108faf3651f7" providerId="ADAL" clId="{712D98A1-B0F4-41F5-B7F7-23E1F69CA012}" dt="2023-03-31T23:35:54.571" v="2746" actId="20577"/>
          <ac:spMkLst>
            <pc:docMk/>
            <pc:sldMk cId="1931909196" sldId="271"/>
            <ac:spMk id="10" creationId="{6D5E0CE9-4944-E3DA-9197-C50D5685EB55}"/>
          </ac:spMkLst>
        </pc:spChg>
        <pc:spChg chg="mod">
          <ac:chgData name="Yi-Chi Chang" userId="2b3fb914-4e78-4ec9-a2ac-108faf3651f7" providerId="ADAL" clId="{712D98A1-B0F4-41F5-B7F7-23E1F69CA012}" dt="2023-03-31T21:32:39.444" v="1922" actId="179"/>
          <ac:spMkLst>
            <pc:docMk/>
            <pc:sldMk cId="1931909196" sldId="271"/>
            <ac:spMk id="19" creationId="{5401EAF0-FA4A-D8BB-0520-49E2B8FD54BE}"/>
          </ac:spMkLst>
        </pc:spChg>
        <pc:grpChg chg="add mod">
          <ac:chgData name="Yi-Chi Chang" userId="2b3fb914-4e78-4ec9-a2ac-108faf3651f7" providerId="ADAL" clId="{712D98A1-B0F4-41F5-B7F7-23E1F69CA012}" dt="2023-03-31T21:33:23.122" v="1923" actId="14100"/>
          <ac:grpSpMkLst>
            <pc:docMk/>
            <pc:sldMk cId="1931909196" sldId="271"/>
            <ac:grpSpMk id="3" creationId="{78DEB87B-E574-021D-AF8D-668217A7F16C}"/>
          </ac:grpSpMkLst>
        </pc:grpChg>
        <pc:grpChg chg="add del mod">
          <ac:chgData name="Yi-Chi Chang" userId="2b3fb914-4e78-4ec9-a2ac-108faf3651f7" providerId="ADAL" clId="{712D98A1-B0F4-41F5-B7F7-23E1F69CA012}" dt="2023-03-31T20:52:08.788" v="1537" actId="478"/>
          <ac:grpSpMkLst>
            <pc:docMk/>
            <pc:sldMk cId="1931909196" sldId="271"/>
            <ac:grpSpMk id="5" creationId="{0AD23713-D67F-8E15-DA59-7AC14B71490A}"/>
          </ac:grpSpMkLst>
        </pc:grpChg>
        <pc:picChg chg="mod">
          <ac:chgData name="Yi-Chi Chang" userId="2b3fb914-4e78-4ec9-a2ac-108faf3651f7" providerId="ADAL" clId="{712D98A1-B0F4-41F5-B7F7-23E1F69CA012}" dt="2023-03-31T20:49:41.863" v="1530" actId="164"/>
          <ac:picMkLst>
            <pc:docMk/>
            <pc:sldMk cId="1931909196" sldId="271"/>
            <ac:picMk id="6" creationId="{20C61B6B-2625-768F-DFE9-38D9A8EAC02E}"/>
          </ac:picMkLst>
        </pc:picChg>
        <pc:picChg chg="add del mod modCrop">
          <ac:chgData name="Yi-Chi Chang" userId="2b3fb914-4e78-4ec9-a2ac-108faf3651f7" providerId="ADAL" clId="{712D98A1-B0F4-41F5-B7F7-23E1F69CA012}" dt="2023-03-31T21:13:54.752" v="1821" actId="21"/>
          <ac:picMkLst>
            <pc:docMk/>
            <pc:sldMk cId="1931909196" sldId="271"/>
            <ac:picMk id="12" creationId="{C5420958-59B8-038F-E59A-AD2B56F49BA0}"/>
          </ac:picMkLst>
        </pc:picChg>
        <pc:picChg chg="mod modCrop">
          <ac:chgData name="Yi-Chi Chang" userId="2b3fb914-4e78-4ec9-a2ac-108faf3651f7" providerId="ADAL" clId="{712D98A1-B0F4-41F5-B7F7-23E1F69CA012}" dt="2023-03-31T20:49:41.863" v="1530" actId="164"/>
          <ac:picMkLst>
            <pc:docMk/>
            <pc:sldMk cId="1931909196" sldId="271"/>
            <ac:picMk id="13" creationId="{9CE2AE41-618D-EF9E-2DAE-F25151530D8F}"/>
          </ac:picMkLst>
        </pc:picChg>
        <pc:picChg chg="add del mod">
          <ac:chgData name="Yi-Chi Chang" userId="2b3fb914-4e78-4ec9-a2ac-108faf3651f7" providerId="ADAL" clId="{712D98A1-B0F4-41F5-B7F7-23E1F69CA012}" dt="2023-03-31T20:46:37.190" v="1498" actId="478"/>
          <ac:picMkLst>
            <pc:docMk/>
            <pc:sldMk cId="1931909196" sldId="271"/>
            <ac:picMk id="15" creationId="{0445850E-C624-CD13-E0C2-CE102973A27E}"/>
          </ac:picMkLst>
        </pc:picChg>
      </pc:sldChg>
      <pc:sldChg chg="addSp delSp modSp mod modNotesTx">
        <pc:chgData name="Yi-Chi Chang" userId="2b3fb914-4e78-4ec9-a2ac-108faf3651f7" providerId="ADAL" clId="{712D98A1-B0F4-41F5-B7F7-23E1F69CA012}" dt="2023-03-31T23:36:54.871" v="2794" actId="20577"/>
        <pc:sldMkLst>
          <pc:docMk/>
          <pc:sldMk cId="2145564416" sldId="278"/>
        </pc:sldMkLst>
        <pc:spChg chg="mod">
          <ac:chgData name="Yi-Chi Chang" userId="2b3fb914-4e78-4ec9-a2ac-108faf3651f7" providerId="ADAL" clId="{712D98A1-B0F4-41F5-B7F7-23E1F69CA012}" dt="2023-03-31T23:36:54.871" v="2794" actId="20577"/>
          <ac:spMkLst>
            <pc:docMk/>
            <pc:sldMk cId="2145564416" sldId="278"/>
            <ac:spMk id="2" creationId="{54D54FB2-EE56-4781-39FB-8485E2F9B6B6}"/>
          </ac:spMkLst>
        </pc:spChg>
        <pc:spChg chg="add mod">
          <ac:chgData name="Yi-Chi Chang" userId="2b3fb914-4e78-4ec9-a2ac-108faf3651f7" providerId="ADAL" clId="{712D98A1-B0F4-41F5-B7F7-23E1F69CA012}" dt="2023-03-31T23:36:07.904" v="2764" actId="20577"/>
          <ac:spMkLst>
            <pc:docMk/>
            <pc:sldMk cId="2145564416" sldId="278"/>
            <ac:spMk id="3" creationId="{ADFE1AC2-19BC-71C9-2871-18F52792D2DB}"/>
          </ac:spMkLst>
        </pc:spChg>
        <pc:spChg chg="add del mod">
          <ac:chgData name="Yi-Chi Chang" userId="2b3fb914-4e78-4ec9-a2ac-108faf3651f7" providerId="ADAL" clId="{712D98A1-B0F4-41F5-B7F7-23E1F69CA012}" dt="2023-03-31T20:13:58.483" v="1068" actId="478"/>
          <ac:spMkLst>
            <pc:docMk/>
            <pc:sldMk cId="2145564416" sldId="278"/>
            <ac:spMk id="5" creationId="{E706B17C-5379-63F2-52FD-C6A34FB467FA}"/>
          </ac:spMkLst>
        </pc:spChg>
        <pc:spChg chg="mod">
          <ac:chgData name="Yi-Chi Chang" userId="2b3fb914-4e78-4ec9-a2ac-108faf3651f7" providerId="ADAL" clId="{712D98A1-B0F4-41F5-B7F7-23E1F69CA012}" dt="2023-03-31T20:45:40.512" v="1486" actId="20577"/>
          <ac:spMkLst>
            <pc:docMk/>
            <pc:sldMk cId="2145564416" sldId="278"/>
            <ac:spMk id="9" creationId="{74D1A324-E34C-D5F4-EE57-C7335F8B4A77}"/>
          </ac:spMkLst>
        </pc:spChg>
        <pc:spChg chg="add del">
          <ac:chgData name="Yi-Chi Chang" userId="2b3fb914-4e78-4ec9-a2ac-108faf3651f7" providerId="ADAL" clId="{712D98A1-B0F4-41F5-B7F7-23E1F69CA012}" dt="2023-03-31T20:24:38.606" v="1080" actId="478"/>
          <ac:spMkLst>
            <pc:docMk/>
            <pc:sldMk cId="2145564416" sldId="278"/>
            <ac:spMk id="11" creationId="{5EB9BCC8-6E51-E655-B633-4D46BDA97B13}"/>
          </ac:spMkLst>
        </pc:spChg>
        <pc:spChg chg="add del mod">
          <ac:chgData name="Yi-Chi Chang" userId="2b3fb914-4e78-4ec9-a2ac-108faf3651f7" providerId="ADAL" clId="{712D98A1-B0F4-41F5-B7F7-23E1F69CA012}" dt="2023-03-31T20:25:01.298" v="1084" actId="478"/>
          <ac:spMkLst>
            <pc:docMk/>
            <pc:sldMk cId="2145564416" sldId="278"/>
            <ac:spMk id="12" creationId="{77CC94C8-DFE4-B3D3-9E4A-7D3A3D749FF8}"/>
          </ac:spMkLst>
        </pc:spChg>
        <pc:spChg chg="add mod ord">
          <ac:chgData name="Yi-Chi Chang" userId="2b3fb914-4e78-4ec9-a2ac-108faf3651f7" providerId="ADAL" clId="{712D98A1-B0F4-41F5-B7F7-23E1F69CA012}" dt="2023-03-31T20:44:27.423" v="1476" actId="1076"/>
          <ac:spMkLst>
            <pc:docMk/>
            <pc:sldMk cId="2145564416" sldId="278"/>
            <ac:spMk id="15" creationId="{9C741361-0A70-DC2B-2B71-3C5D93E0C6A4}"/>
          </ac:spMkLst>
        </pc:spChg>
        <pc:spChg chg="add mod">
          <ac:chgData name="Yi-Chi Chang" userId="2b3fb914-4e78-4ec9-a2ac-108faf3651f7" providerId="ADAL" clId="{712D98A1-B0F4-41F5-B7F7-23E1F69CA012}" dt="2023-03-31T21:17:47.338" v="1896" actId="1076"/>
          <ac:spMkLst>
            <pc:docMk/>
            <pc:sldMk cId="2145564416" sldId="278"/>
            <ac:spMk id="16" creationId="{A6DBAB81-6ED8-D2A5-5B88-F0447006C2DF}"/>
          </ac:spMkLst>
        </pc:spChg>
        <pc:spChg chg="add mod">
          <ac:chgData name="Yi-Chi Chang" userId="2b3fb914-4e78-4ec9-a2ac-108faf3651f7" providerId="ADAL" clId="{712D98A1-B0F4-41F5-B7F7-23E1F69CA012}" dt="2023-03-31T21:17:31.072" v="1894" actId="1076"/>
          <ac:spMkLst>
            <pc:docMk/>
            <pc:sldMk cId="2145564416" sldId="278"/>
            <ac:spMk id="17" creationId="{51EA25B5-4E1A-DE53-121B-EAEE80EC4EEF}"/>
          </ac:spMkLst>
        </pc:spChg>
        <pc:spChg chg="mod">
          <ac:chgData name="Yi-Chi Chang" userId="2b3fb914-4e78-4ec9-a2ac-108faf3651f7" providerId="ADAL" clId="{712D98A1-B0F4-41F5-B7F7-23E1F69CA012}" dt="2023-03-31T20:30:19.937" v="1235"/>
          <ac:spMkLst>
            <pc:docMk/>
            <pc:sldMk cId="2145564416" sldId="278"/>
            <ac:spMk id="19" creationId="{A584F3D2-436F-8C8C-1D72-FFA41CCA3AC3}"/>
          </ac:spMkLst>
        </pc:spChg>
        <pc:spChg chg="mod">
          <ac:chgData name="Yi-Chi Chang" userId="2b3fb914-4e78-4ec9-a2ac-108faf3651f7" providerId="ADAL" clId="{712D98A1-B0F4-41F5-B7F7-23E1F69CA012}" dt="2023-03-31T20:30:19.937" v="1235"/>
          <ac:spMkLst>
            <pc:docMk/>
            <pc:sldMk cId="2145564416" sldId="278"/>
            <ac:spMk id="20" creationId="{A820ADB8-AF2B-78EA-D000-1194258E6BA0}"/>
          </ac:spMkLst>
        </pc:spChg>
        <pc:spChg chg="mod">
          <ac:chgData name="Yi-Chi Chang" userId="2b3fb914-4e78-4ec9-a2ac-108faf3651f7" providerId="ADAL" clId="{712D98A1-B0F4-41F5-B7F7-23E1F69CA012}" dt="2023-03-31T20:32:32.632" v="1305"/>
          <ac:spMkLst>
            <pc:docMk/>
            <pc:sldMk cId="2145564416" sldId="278"/>
            <ac:spMk id="23" creationId="{BB817E70-18DE-0CB2-076F-57DA12E8714F}"/>
          </ac:spMkLst>
        </pc:spChg>
        <pc:spChg chg="mod">
          <ac:chgData name="Yi-Chi Chang" userId="2b3fb914-4e78-4ec9-a2ac-108faf3651f7" providerId="ADAL" clId="{712D98A1-B0F4-41F5-B7F7-23E1F69CA012}" dt="2023-03-31T20:32:47.233" v="1309" actId="20577"/>
          <ac:spMkLst>
            <pc:docMk/>
            <pc:sldMk cId="2145564416" sldId="278"/>
            <ac:spMk id="24" creationId="{609164E8-7D1A-F48D-9AC9-271E3E3DE732}"/>
          </ac:spMkLst>
        </pc:spChg>
        <pc:spChg chg="mod ord topLvl">
          <ac:chgData name="Yi-Chi Chang" userId="2b3fb914-4e78-4ec9-a2ac-108faf3651f7" providerId="ADAL" clId="{712D98A1-B0F4-41F5-B7F7-23E1F69CA012}" dt="2023-03-31T23:32:29.312" v="2727" actId="14100"/>
          <ac:spMkLst>
            <pc:docMk/>
            <pc:sldMk cId="2145564416" sldId="278"/>
            <ac:spMk id="26" creationId="{714EA497-7BA2-6AEE-E9E1-580856543A73}"/>
          </ac:spMkLst>
        </pc:spChg>
        <pc:spChg chg="del mod">
          <ac:chgData name="Yi-Chi Chang" userId="2b3fb914-4e78-4ec9-a2ac-108faf3651f7" providerId="ADAL" clId="{712D98A1-B0F4-41F5-B7F7-23E1F69CA012}" dt="2023-03-31T20:33:04.016" v="1312" actId="478"/>
          <ac:spMkLst>
            <pc:docMk/>
            <pc:sldMk cId="2145564416" sldId="278"/>
            <ac:spMk id="30" creationId="{DF213F26-7BFB-ED65-3AF9-AE7D518E134D}"/>
          </ac:spMkLst>
        </pc:spChg>
        <pc:spChg chg="del mod">
          <ac:chgData name="Yi-Chi Chang" userId="2b3fb914-4e78-4ec9-a2ac-108faf3651f7" providerId="ADAL" clId="{712D98A1-B0F4-41F5-B7F7-23E1F69CA012}" dt="2023-03-31T20:33:04.016" v="1312" actId="478"/>
          <ac:spMkLst>
            <pc:docMk/>
            <pc:sldMk cId="2145564416" sldId="278"/>
            <ac:spMk id="31" creationId="{A56882B1-B8DE-AE46-DA7C-E443C54D3913}"/>
          </ac:spMkLst>
        </pc:spChg>
        <pc:spChg chg="add mod">
          <ac:chgData name="Yi-Chi Chang" userId="2b3fb914-4e78-4ec9-a2ac-108faf3651f7" providerId="ADAL" clId="{712D98A1-B0F4-41F5-B7F7-23E1F69CA012}" dt="2023-03-31T21:12:16.254" v="1783" actId="20577"/>
          <ac:spMkLst>
            <pc:docMk/>
            <pc:sldMk cId="2145564416" sldId="278"/>
            <ac:spMk id="32" creationId="{7BAA2B45-C94B-422B-D61E-01C0ED4F6D8F}"/>
          </ac:spMkLst>
        </pc:spChg>
        <pc:spChg chg="add del mod">
          <ac:chgData name="Yi-Chi Chang" userId="2b3fb914-4e78-4ec9-a2ac-108faf3651f7" providerId="ADAL" clId="{712D98A1-B0F4-41F5-B7F7-23E1F69CA012}" dt="2023-03-31T20:36:54.200" v="1414" actId="478"/>
          <ac:spMkLst>
            <pc:docMk/>
            <pc:sldMk cId="2145564416" sldId="278"/>
            <ac:spMk id="33" creationId="{4B56E88C-7CC4-7376-8E91-0216DC25074B}"/>
          </ac:spMkLst>
        </pc:spChg>
        <pc:spChg chg="add del mod">
          <ac:chgData name="Yi-Chi Chang" userId="2b3fb914-4e78-4ec9-a2ac-108faf3651f7" providerId="ADAL" clId="{712D98A1-B0F4-41F5-B7F7-23E1F69CA012}" dt="2023-03-31T21:18:26.224" v="1908" actId="21"/>
          <ac:spMkLst>
            <pc:docMk/>
            <pc:sldMk cId="2145564416" sldId="278"/>
            <ac:spMk id="34" creationId="{E77366C0-0B82-6E4E-ACEE-70C78710BF2B}"/>
          </ac:spMkLst>
        </pc:spChg>
        <pc:spChg chg="add del mod">
          <ac:chgData name="Yi-Chi Chang" userId="2b3fb914-4e78-4ec9-a2ac-108faf3651f7" providerId="ADAL" clId="{712D98A1-B0F4-41F5-B7F7-23E1F69CA012}" dt="2023-03-31T21:18:29.933" v="1910" actId="478"/>
          <ac:spMkLst>
            <pc:docMk/>
            <pc:sldMk cId="2145564416" sldId="278"/>
            <ac:spMk id="35" creationId="{0713CBB2-2035-729E-1492-8C1CD117BC2D}"/>
          </ac:spMkLst>
        </pc:spChg>
        <pc:spChg chg="add mod">
          <ac:chgData name="Yi-Chi Chang" userId="2b3fb914-4e78-4ec9-a2ac-108faf3651f7" providerId="ADAL" clId="{712D98A1-B0F4-41F5-B7F7-23E1F69CA012}" dt="2023-03-31T21:18:21.799" v="1906" actId="1076"/>
          <ac:spMkLst>
            <pc:docMk/>
            <pc:sldMk cId="2145564416" sldId="278"/>
            <ac:spMk id="36" creationId="{30BABD04-DAA9-7A9C-9D3D-9B1A4170B6C1}"/>
          </ac:spMkLst>
        </pc:spChg>
        <pc:spChg chg="add mod">
          <ac:chgData name="Yi-Chi Chang" userId="2b3fb914-4e78-4ec9-a2ac-108faf3651f7" providerId="ADAL" clId="{712D98A1-B0F4-41F5-B7F7-23E1F69CA012}" dt="2023-03-31T21:18:43.713" v="1912" actId="1076"/>
          <ac:spMkLst>
            <pc:docMk/>
            <pc:sldMk cId="2145564416" sldId="278"/>
            <ac:spMk id="37" creationId="{B3056560-F3B4-BC59-177C-08C85B054FE1}"/>
          </ac:spMkLst>
        </pc:spChg>
        <pc:spChg chg="add mod">
          <ac:chgData name="Yi-Chi Chang" userId="2b3fb914-4e78-4ec9-a2ac-108faf3651f7" providerId="ADAL" clId="{712D98A1-B0F4-41F5-B7F7-23E1F69CA012}" dt="2023-03-31T21:37:21.488" v="2148" actId="164"/>
          <ac:spMkLst>
            <pc:docMk/>
            <pc:sldMk cId="2145564416" sldId="278"/>
            <ac:spMk id="39" creationId="{24B793C2-A617-4B46-218D-4A58F4158FF2}"/>
          </ac:spMkLst>
        </pc:spChg>
        <pc:grpChg chg="add mod">
          <ac:chgData name="Yi-Chi Chang" userId="2b3fb914-4e78-4ec9-a2ac-108faf3651f7" providerId="ADAL" clId="{712D98A1-B0F4-41F5-B7F7-23E1F69CA012}" dt="2023-03-31T20:30:27.195" v="1237" actId="1076"/>
          <ac:grpSpMkLst>
            <pc:docMk/>
            <pc:sldMk cId="2145564416" sldId="278"/>
            <ac:grpSpMk id="18" creationId="{5746723C-C9AE-2F49-8EE5-BD0C20B2B37B}"/>
          </ac:grpSpMkLst>
        </pc:grpChg>
        <pc:grpChg chg="add mod">
          <ac:chgData name="Yi-Chi Chang" userId="2b3fb914-4e78-4ec9-a2ac-108faf3651f7" providerId="ADAL" clId="{712D98A1-B0F4-41F5-B7F7-23E1F69CA012}" dt="2023-03-31T21:37:25.565" v="2150" actId="1076"/>
          <ac:grpSpMkLst>
            <pc:docMk/>
            <pc:sldMk cId="2145564416" sldId="278"/>
            <ac:grpSpMk id="21" creationId="{FBDD4655-7569-560D-B9C1-FF9F05CC1DE3}"/>
          </ac:grpSpMkLst>
        </pc:grpChg>
        <pc:grpChg chg="add mod">
          <ac:chgData name="Yi-Chi Chang" userId="2b3fb914-4e78-4ec9-a2ac-108faf3651f7" providerId="ADAL" clId="{712D98A1-B0F4-41F5-B7F7-23E1F69CA012}" dt="2023-03-31T20:32:45.157" v="1307" actId="1076"/>
          <ac:grpSpMkLst>
            <pc:docMk/>
            <pc:sldMk cId="2145564416" sldId="278"/>
            <ac:grpSpMk id="22" creationId="{49AC9CCF-B025-E71F-FA33-5E583F8314A4}"/>
          </ac:grpSpMkLst>
        </pc:grpChg>
        <pc:grpChg chg="add del mod">
          <ac:chgData name="Yi-Chi Chang" userId="2b3fb914-4e78-4ec9-a2ac-108faf3651f7" providerId="ADAL" clId="{712D98A1-B0F4-41F5-B7F7-23E1F69CA012}" dt="2023-03-31T20:33:04.016" v="1312" actId="478"/>
          <ac:grpSpMkLst>
            <pc:docMk/>
            <pc:sldMk cId="2145564416" sldId="278"/>
            <ac:grpSpMk id="25" creationId="{58130AF3-442A-93D8-82CA-58A964A65187}"/>
          </ac:grpSpMkLst>
        </pc:grpChg>
        <pc:grpChg chg="add mod">
          <ac:chgData name="Yi-Chi Chang" userId="2b3fb914-4e78-4ec9-a2ac-108faf3651f7" providerId="ADAL" clId="{712D98A1-B0F4-41F5-B7F7-23E1F69CA012}" dt="2023-03-31T21:37:21.488" v="2148" actId="164"/>
          <ac:grpSpMkLst>
            <pc:docMk/>
            <pc:sldMk cId="2145564416" sldId="278"/>
            <ac:grpSpMk id="38" creationId="{91725BDA-56C9-BB3D-B71E-AFE20E0C8904}"/>
          </ac:grpSpMkLst>
        </pc:grpChg>
        <pc:grpChg chg="add mod">
          <ac:chgData name="Yi-Chi Chang" userId="2b3fb914-4e78-4ec9-a2ac-108faf3651f7" providerId="ADAL" clId="{712D98A1-B0F4-41F5-B7F7-23E1F69CA012}" dt="2023-03-31T21:37:32.730" v="2151" actId="1076"/>
          <ac:grpSpMkLst>
            <pc:docMk/>
            <pc:sldMk cId="2145564416" sldId="278"/>
            <ac:grpSpMk id="40" creationId="{F442894E-D0B6-E625-7000-4DE30600A244}"/>
          </ac:grpSpMkLst>
        </pc:grpChg>
        <pc:picChg chg="add mod">
          <ac:chgData name="Yi-Chi Chang" userId="2b3fb914-4e78-4ec9-a2ac-108faf3651f7" providerId="ADAL" clId="{712D98A1-B0F4-41F5-B7F7-23E1F69CA012}" dt="2023-03-31T21:17:31.072" v="1894" actId="1076"/>
          <ac:picMkLst>
            <pc:docMk/>
            <pc:sldMk cId="2145564416" sldId="278"/>
            <ac:picMk id="7" creationId="{A05FAB34-E5F1-1F17-14B0-44D9E50D3CD8}"/>
          </ac:picMkLst>
        </pc:picChg>
        <pc:picChg chg="add mod">
          <ac:chgData name="Yi-Chi Chang" userId="2b3fb914-4e78-4ec9-a2ac-108faf3651f7" providerId="ADAL" clId="{712D98A1-B0F4-41F5-B7F7-23E1F69CA012}" dt="2023-03-31T21:11:07.563" v="1766" actId="1076"/>
          <ac:picMkLst>
            <pc:docMk/>
            <pc:sldMk cId="2145564416" sldId="278"/>
            <ac:picMk id="10" creationId="{E3F80D25-CD10-69D6-DD81-90E8E773DD43}"/>
          </ac:picMkLst>
        </pc:picChg>
        <pc:picChg chg="add mod modCrop">
          <ac:chgData name="Yi-Chi Chang" userId="2b3fb914-4e78-4ec9-a2ac-108faf3651f7" providerId="ADAL" clId="{712D98A1-B0F4-41F5-B7F7-23E1F69CA012}" dt="2023-03-31T21:17:54.631" v="1897" actId="1076"/>
          <ac:picMkLst>
            <pc:docMk/>
            <pc:sldMk cId="2145564416" sldId="278"/>
            <ac:picMk id="14" creationId="{CCBDF8F9-F160-2A0F-BEB4-43C8D8FF25CA}"/>
          </ac:picMkLst>
        </pc:picChg>
        <pc:picChg chg="del mod">
          <ac:chgData name="Yi-Chi Chang" userId="2b3fb914-4e78-4ec9-a2ac-108faf3651f7" providerId="ADAL" clId="{712D98A1-B0F4-41F5-B7F7-23E1F69CA012}" dt="2023-03-31T20:33:04.016" v="1312" actId="478"/>
          <ac:picMkLst>
            <pc:docMk/>
            <pc:sldMk cId="2145564416" sldId="278"/>
            <ac:picMk id="27" creationId="{B55B40AD-345E-E449-1940-38B3E6100BB2}"/>
          </ac:picMkLst>
        </pc:picChg>
        <pc:picChg chg="del mod topLvl">
          <ac:chgData name="Yi-Chi Chang" userId="2b3fb914-4e78-4ec9-a2ac-108faf3651f7" providerId="ADAL" clId="{712D98A1-B0F4-41F5-B7F7-23E1F69CA012}" dt="2023-03-31T20:33:04.016" v="1312" actId="478"/>
          <ac:picMkLst>
            <pc:docMk/>
            <pc:sldMk cId="2145564416" sldId="278"/>
            <ac:picMk id="28" creationId="{10D2F869-EFB3-61C1-5439-40A802557F34}"/>
          </ac:picMkLst>
        </pc:picChg>
        <pc:picChg chg="del mod">
          <ac:chgData name="Yi-Chi Chang" userId="2b3fb914-4e78-4ec9-a2ac-108faf3651f7" providerId="ADAL" clId="{712D98A1-B0F4-41F5-B7F7-23E1F69CA012}" dt="2023-03-31T20:33:04.016" v="1312" actId="478"/>
          <ac:picMkLst>
            <pc:docMk/>
            <pc:sldMk cId="2145564416" sldId="278"/>
            <ac:picMk id="29" creationId="{FE39C640-6279-2B3D-A18D-0628097568F2}"/>
          </ac:picMkLst>
        </pc:picChg>
      </pc:sldChg>
      <pc:sldChg chg="modSp mod">
        <pc:chgData name="Yi-Chi Chang" userId="2b3fb914-4e78-4ec9-a2ac-108faf3651f7" providerId="ADAL" clId="{712D98A1-B0F4-41F5-B7F7-23E1F69CA012}" dt="2023-03-31T20:42:50.448" v="1472" actId="179"/>
        <pc:sldMkLst>
          <pc:docMk/>
          <pc:sldMk cId="1507795700" sldId="282"/>
        </pc:sldMkLst>
        <pc:spChg chg="mod">
          <ac:chgData name="Yi-Chi Chang" userId="2b3fb914-4e78-4ec9-a2ac-108faf3651f7" providerId="ADAL" clId="{712D98A1-B0F4-41F5-B7F7-23E1F69CA012}" dt="2023-03-31T20:42:50.448" v="1472" actId="179"/>
          <ac:spMkLst>
            <pc:docMk/>
            <pc:sldMk cId="1507795700" sldId="282"/>
            <ac:spMk id="5" creationId="{DE36FB15-B7DD-9C75-413F-2D51A87D1EAC}"/>
          </ac:spMkLst>
        </pc:spChg>
      </pc:sldChg>
      <pc:sldChg chg="modSp mod">
        <pc:chgData name="Yi-Chi Chang" userId="2b3fb914-4e78-4ec9-a2ac-108faf3651f7" providerId="ADAL" clId="{712D98A1-B0F4-41F5-B7F7-23E1F69CA012}" dt="2023-03-31T21:53:09.793" v="2525" actId="20577"/>
        <pc:sldMkLst>
          <pc:docMk/>
          <pc:sldMk cId="772501163" sldId="283"/>
        </pc:sldMkLst>
        <pc:graphicFrameChg chg="mod modGraphic">
          <ac:chgData name="Yi-Chi Chang" userId="2b3fb914-4e78-4ec9-a2ac-108faf3651f7" providerId="ADAL" clId="{712D98A1-B0F4-41F5-B7F7-23E1F69CA012}" dt="2023-03-31T21:53:09.793" v="2525" actId="20577"/>
          <ac:graphicFrameMkLst>
            <pc:docMk/>
            <pc:sldMk cId="772501163" sldId="283"/>
            <ac:graphicFrameMk id="10" creationId="{BACA785A-2C76-4233-E3F9-4139FB69EA2C}"/>
          </ac:graphicFrameMkLst>
        </pc:graphicFrameChg>
      </pc:sldChg>
      <pc:sldChg chg="modSp mod">
        <pc:chgData name="Yi-Chi Chang" userId="2b3fb914-4e78-4ec9-a2ac-108faf3651f7" providerId="ADAL" clId="{712D98A1-B0F4-41F5-B7F7-23E1F69CA012}" dt="2023-03-31T21:45:30.583" v="2401" actId="1076"/>
        <pc:sldMkLst>
          <pc:docMk/>
          <pc:sldMk cId="993976920" sldId="285"/>
        </pc:sldMkLst>
        <pc:spChg chg="mod">
          <ac:chgData name="Yi-Chi Chang" userId="2b3fb914-4e78-4ec9-a2ac-108faf3651f7" providerId="ADAL" clId="{712D98A1-B0F4-41F5-B7F7-23E1F69CA012}" dt="2023-03-31T21:45:30.583" v="2401" actId="1076"/>
          <ac:spMkLst>
            <pc:docMk/>
            <pc:sldMk cId="993976920" sldId="285"/>
            <ac:spMk id="6" creationId="{02E2D140-CBFC-3D87-60D1-1843F6389ED4}"/>
          </ac:spMkLst>
        </pc:spChg>
      </pc:sldChg>
      <pc:sldChg chg="addSp delSp modSp mod">
        <pc:chgData name="Yi-Chi Chang" userId="2b3fb914-4e78-4ec9-a2ac-108faf3651f7" providerId="ADAL" clId="{712D98A1-B0F4-41F5-B7F7-23E1F69CA012}" dt="2023-04-01T01:14:18.550" v="2814" actId="20577"/>
        <pc:sldMkLst>
          <pc:docMk/>
          <pc:sldMk cId="69851516" sldId="287"/>
        </pc:sldMkLst>
        <pc:spChg chg="mod">
          <ac:chgData name="Yi-Chi Chang" userId="2b3fb914-4e78-4ec9-a2ac-108faf3651f7" providerId="ADAL" clId="{712D98A1-B0F4-41F5-B7F7-23E1F69CA012}" dt="2023-04-01T01:14:18.550" v="2814" actId="20577"/>
          <ac:spMkLst>
            <pc:docMk/>
            <pc:sldMk cId="69851516" sldId="287"/>
            <ac:spMk id="2" creationId="{32DBA0B1-9181-191B-B71A-77B9BE9236E3}"/>
          </ac:spMkLst>
        </pc:spChg>
        <pc:spChg chg="mod">
          <ac:chgData name="Yi-Chi Chang" userId="2b3fb914-4e78-4ec9-a2ac-108faf3651f7" providerId="ADAL" clId="{712D98A1-B0F4-41F5-B7F7-23E1F69CA012}" dt="2023-03-31T18:56:01.547" v="14" actId="1076"/>
          <ac:spMkLst>
            <pc:docMk/>
            <pc:sldMk cId="69851516" sldId="287"/>
            <ac:spMk id="27" creationId="{E553623B-EDCF-EC9B-C69E-231994F95A66}"/>
          </ac:spMkLst>
        </pc:spChg>
        <pc:picChg chg="mod">
          <ac:chgData name="Yi-Chi Chang" userId="2b3fb914-4e78-4ec9-a2ac-108faf3651f7" providerId="ADAL" clId="{712D98A1-B0F4-41F5-B7F7-23E1F69CA012}" dt="2023-03-31T18:54:53.110" v="1" actId="1076"/>
          <ac:picMkLst>
            <pc:docMk/>
            <pc:sldMk cId="69851516" sldId="287"/>
            <ac:picMk id="3" creationId="{EF93DC8A-41A9-1B5A-A6E0-A1BBAD03A8D6}"/>
          </ac:picMkLst>
        </pc:picChg>
        <pc:cxnChg chg="del">
          <ac:chgData name="Yi-Chi Chang" userId="2b3fb914-4e78-4ec9-a2ac-108faf3651f7" providerId="ADAL" clId="{712D98A1-B0F4-41F5-B7F7-23E1F69CA012}" dt="2023-03-31T18:55:10.966" v="2" actId="478"/>
          <ac:cxnSpMkLst>
            <pc:docMk/>
            <pc:sldMk cId="69851516" sldId="287"/>
            <ac:cxnSpMk id="10" creationId="{918C84E2-0B59-9586-A3E9-AA22439C1A38}"/>
          </ac:cxnSpMkLst>
        </pc:cxnChg>
        <pc:cxnChg chg="add del mod">
          <ac:chgData name="Yi-Chi Chang" userId="2b3fb914-4e78-4ec9-a2ac-108faf3651f7" providerId="ADAL" clId="{712D98A1-B0F4-41F5-B7F7-23E1F69CA012}" dt="2023-03-31T18:55:53.484" v="12" actId="478"/>
          <ac:cxnSpMkLst>
            <pc:docMk/>
            <pc:sldMk cId="69851516" sldId="287"/>
            <ac:cxnSpMk id="11" creationId="{33712F10-E128-ECE6-D9E4-23D74F59E5F8}"/>
          </ac:cxnSpMkLst>
        </pc:cxnChg>
        <pc:cxnChg chg="add del mod">
          <ac:chgData name="Yi-Chi Chang" userId="2b3fb914-4e78-4ec9-a2ac-108faf3651f7" providerId="ADAL" clId="{712D98A1-B0F4-41F5-B7F7-23E1F69CA012}" dt="2023-03-31T18:56:29.994" v="20" actId="478"/>
          <ac:cxnSpMkLst>
            <pc:docMk/>
            <pc:sldMk cId="69851516" sldId="287"/>
            <ac:cxnSpMk id="19" creationId="{AFEDF96E-8F46-3F25-B86F-285FAFC9D293}"/>
          </ac:cxnSpMkLst>
        </pc:cxnChg>
        <pc:cxnChg chg="add mod">
          <ac:chgData name="Yi-Chi Chang" userId="2b3fb914-4e78-4ec9-a2ac-108faf3651f7" providerId="ADAL" clId="{712D98A1-B0F4-41F5-B7F7-23E1F69CA012}" dt="2023-03-31T18:56:25.605" v="19" actId="14100"/>
          <ac:cxnSpMkLst>
            <pc:docMk/>
            <pc:sldMk cId="69851516" sldId="287"/>
            <ac:cxnSpMk id="20" creationId="{E60BC68A-8C9D-FFDD-B2F2-516A74175B18}"/>
          </ac:cxnSpMkLst>
        </pc:cxnChg>
        <pc:cxnChg chg="add">
          <ac:chgData name="Yi-Chi Chang" userId="2b3fb914-4e78-4ec9-a2ac-108faf3651f7" providerId="ADAL" clId="{712D98A1-B0F4-41F5-B7F7-23E1F69CA012}" dt="2023-03-31T18:56:43.389" v="21" actId="11529"/>
          <ac:cxnSpMkLst>
            <pc:docMk/>
            <pc:sldMk cId="69851516" sldId="287"/>
            <ac:cxnSpMk id="24" creationId="{7F660D29-72DE-0E07-B6E6-1CCB7CB70671}"/>
          </ac:cxnSpMkLst>
        </pc:cxnChg>
        <pc:cxnChg chg="del mod">
          <ac:chgData name="Yi-Chi Chang" userId="2b3fb914-4e78-4ec9-a2ac-108faf3651f7" providerId="ADAL" clId="{712D98A1-B0F4-41F5-B7F7-23E1F69CA012}" dt="2023-03-31T18:55:54.832" v="13" actId="478"/>
          <ac:cxnSpMkLst>
            <pc:docMk/>
            <pc:sldMk cId="69851516" sldId="287"/>
            <ac:cxnSpMk id="48" creationId="{828167E7-35FD-2175-6426-24F796BA02B3}"/>
          </ac:cxnSpMkLst>
        </pc:cxnChg>
      </pc:sldChg>
      <pc:sldChg chg="modSp mod">
        <pc:chgData name="Yi-Chi Chang" userId="2b3fb914-4e78-4ec9-a2ac-108faf3651f7" providerId="ADAL" clId="{712D98A1-B0F4-41F5-B7F7-23E1F69CA012}" dt="2023-03-31T23:14:21.507" v="2558" actId="1076"/>
        <pc:sldMkLst>
          <pc:docMk/>
          <pc:sldMk cId="451652684" sldId="288"/>
        </pc:sldMkLst>
        <pc:picChg chg="mod">
          <ac:chgData name="Yi-Chi Chang" userId="2b3fb914-4e78-4ec9-a2ac-108faf3651f7" providerId="ADAL" clId="{712D98A1-B0F4-41F5-B7F7-23E1F69CA012}" dt="2023-03-31T23:14:21.507" v="2558" actId="1076"/>
          <ac:picMkLst>
            <pc:docMk/>
            <pc:sldMk cId="451652684" sldId="288"/>
            <ac:picMk id="8" creationId="{E8DD8BB3-2DD9-3F46-391E-2381D22A3463}"/>
          </ac:picMkLst>
        </pc:picChg>
      </pc:sldChg>
      <pc:sldChg chg="modSp mod">
        <pc:chgData name="Yi-Chi Chang" userId="2b3fb914-4e78-4ec9-a2ac-108faf3651f7" providerId="ADAL" clId="{712D98A1-B0F4-41F5-B7F7-23E1F69CA012}" dt="2023-03-31T20:43:10.675" v="1475" actId="20577"/>
        <pc:sldMkLst>
          <pc:docMk/>
          <pc:sldMk cId="3379889942" sldId="289"/>
        </pc:sldMkLst>
        <pc:spChg chg="mod">
          <ac:chgData name="Yi-Chi Chang" userId="2b3fb914-4e78-4ec9-a2ac-108faf3651f7" providerId="ADAL" clId="{712D98A1-B0F4-41F5-B7F7-23E1F69CA012}" dt="2023-03-31T20:43:10.675" v="1475" actId="20577"/>
          <ac:spMkLst>
            <pc:docMk/>
            <pc:sldMk cId="3379889942" sldId="289"/>
            <ac:spMk id="5" creationId="{231EB209-76C0-7FF9-E87E-E48103EA015D}"/>
          </ac:spMkLst>
        </pc:spChg>
      </pc:sldChg>
    </pc:docChg>
  </pc:docChgLst>
  <pc:docChgLst>
    <pc:chgData name="Boris Fung" userId="S::yathei.fung@ucalgary.ca::a4b7c3e6-df90-45dc-942d-4ad1bb17f6c5" providerId="AD" clId="Web-{C6620A6C-D536-4E57-9AC1-9A6630193207}"/>
    <pc:docChg chg="addSld modSld">
      <pc:chgData name="Boris Fung" userId="S::yathei.fung@ucalgary.ca::a4b7c3e6-df90-45dc-942d-4ad1bb17f6c5" providerId="AD" clId="Web-{C6620A6C-D536-4E57-9AC1-9A6630193207}" dt="2023-04-03T17:09:37.945" v="295" actId="1076"/>
      <pc:docMkLst>
        <pc:docMk/>
      </pc:docMkLst>
      <pc:sldChg chg="addSp delSp modSp">
        <pc:chgData name="Boris Fung" userId="S::yathei.fung@ucalgary.ca::a4b7c3e6-df90-45dc-942d-4ad1bb17f6c5" providerId="AD" clId="Web-{C6620A6C-D536-4E57-9AC1-9A6630193207}" dt="2023-04-03T06:32:21.497" v="159"/>
        <pc:sldMkLst>
          <pc:docMk/>
          <pc:sldMk cId="3597744862" sldId="284"/>
        </pc:sldMkLst>
        <pc:spChg chg="add mod">
          <ac:chgData name="Boris Fung" userId="S::yathei.fung@ucalgary.ca::a4b7c3e6-df90-45dc-942d-4ad1bb17f6c5" providerId="AD" clId="Web-{C6620A6C-D536-4E57-9AC1-9A6630193207}" dt="2023-04-03T06:28:46.514" v="113" actId="1076"/>
          <ac:spMkLst>
            <pc:docMk/>
            <pc:sldMk cId="3597744862" sldId="284"/>
            <ac:spMk id="9" creationId="{EE041166-97E3-F4E7-0AE1-B9DA462BF4FB}"/>
          </ac:spMkLst>
        </pc:spChg>
        <pc:spChg chg="add del">
          <ac:chgData name="Boris Fung" userId="S::yathei.fung@ucalgary.ca::a4b7c3e6-df90-45dc-942d-4ad1bb17f6c5" providerId="AD" clId="Web-{C6620A6C-D536-4E57-9AC1-9A6630193207}" dt="2023-04-03T06:31:10.107" v="123"/>
          <ac:spMkLst>
            <pc:docMk/>
            <pc:sldMk cId="3597744862" sldId="284"/>
            <ac:spMk id="11" creationId="{F3CF261A-0B03-3CEB-E705-0C10E11F8183}"/>
          </ac:spMkLst>
        </pc:spChg>
        <pc:spChg chg="add mod">
          <ac:chgData name="Boris Fung" userId="S::yathei.fung@ucalgary.ca::a4b7c3e6-df90-45dc-942d-4ad1bb17f6c5" providerId="AD" clId="Web-{C6620A6C-D536-4E57-9AC1-9A6630193207}" dt="2023-04-03T06:31:58.435" v="141" actId="14100"/>
          <ac:spMkLst>
            <pc:docMk/>
            <pc:sldMk cId="3597744862" sldId="284"/>
            <ac:spMk id="12" creationId="{BA0D88F5-E4C9-26A8-90B2-F63806868D06}"/>
          </ac:spMkLst>
        </pc:spChg>
        <pc:graphicFrameChg chg="add mod modGraphic">
          <ac:chgData name="Boris Fung" userId="S::yathei.fung@ucalgary.ca::a4b7c3e6-df90-45dc-942d-4ad1bb17f6c5" providerId="AD" clId="Web-{C6620A6C-D536-4E57-9AC1-9A6630193207}" dt="2023-04-03T06:27:21.656" v="85" actId="1076"/>
          <ac:graphicFrameMkLst>
            <pc:docMk/>
            <pc:sldMk cId="3597744862" sldId="284"/>
            <ac:graphicFrameMk id="3" creationId="{FB1B3A40-4A9E-37DA-FAC0-52C4F37C35D1}"/>
          </ac:graphicFrameMkLst>
        </pc:graphicFrameChg>
        <pc:graphicFrameChg chg="add mod modGraphic">
          <ac:chgData name="Boris Fung" userId="S::yathei.fung@ucalgary.ca::a4b7c3e6-df90-45dc-942d-4ad1bb17f6c5" providerId="AD" clId="Web-{C6620A6C-D536-4E57-9AC1-9A6630193207}" dt="2023-04-03T06:32:21.497" v="159"/>
          <ac:graphicFrameMkLst>
            <pc:docMk/>
            <pc:sldMk cId="3597744862" sldId="284"/>
            <ac:graphicFrameMk id="10" creationId="{222F0D82-2B59-8F73-300D-D91FBE47D740}"/>
          </ac:graphicFrameMkLst>
        </pc:graphicFrameChg>
      </pc:sldChg>
      <pc:sldChg chg="addSp delSp modSp">
        <pc:chgData name="Boris Fung" userId="S::yathei.fung@ucalgary.ca::a4b7c3e6-df90-45dc-942d-4ad1bb17f6c5" providerId="AD" clId="Web-{C6620A6C-D536-4E57-9AC1-9A6630193207}" dt="2023-04-03T07:17:26.894" v="209" actId="14100"/>
        <pc:sldMkLst>
          <pc:docMk/>
          <pc:sldMk cId="3508453907" sldId="285"/>
        </pc:sldMkLst>
        <pc:spChg chg="add del mod">
          <ac:chgData name="Boris Fung" userId="S::yathei.fung@ucalgary.ca::a4b7c3e6-df90-45dc-942d-4ad1bb17f6c5" providerId="AD" clId="Web-{C6620A6C-D536-4E57-9AC1-9A6630193207}" dt="2023-04-03T07:08:22.931" v="165"/>
          <ac:spMkLst>
            <pc:docMk/>
            <pc:sldMk cId="3508453907" sldId="285"/>
            <ac:spMk id="3" creationId="{A24C6C8F-5D2E-5658-D271-1389C39FEAA1}"/>
          </ac:spMkLst>
        </pc:spChg>
        <pc:spChg chg="add mod">
          <ac:chgData name="Boris Fung" userId="S::yathei.fung@ucalgary.ca::a4b7c3e6-df90-45dc-942d-4ad1bb17f6c5" providerId="AD" clId="Web-{C6620A6C-D536-4E57-9AC1-9A6630193207}" dt="2023-04-03T07:17:21.972" v="207" actId="14100"/>
          <ac:spMkLst>
            <pc:docMk/>
            <pc:sldMk cId="3508453907" sldId="285"/>
            <ac:spMk id="6" creationId="{946115B9-1604-6713-AF9D-15187ABC9A73}"/>
          </ac:spMkLst>
        </pc:spChg>
        <pc:spChg chg="add del mod">
          <ac:chgData name="Boris Fung" userId="S::yathei.fung@ucalgary.ca::a4b7c3e6-df90-45dc-942d-4ad1bb17f6c5" providerId="AD" clId="Web-{C6620A6C-D536-4E57-9AC1-9A6630193207}" dt="2023-04-03T07:15:59.408" v="182"/>
          <ac:spMkLst>
            <pc:docMk/>
            <pc:sldMk cId="3508453907" sldId="285"/>
            <ac:spMk id="8" creationId="{59AFFAC5-C9FB-7B99-2815-FC4E43710F6A}"/>
          </ac:spMkLst>
        </pc:spChg>
        <pc:spChg chg="add mod">
          <ac:chgData name="Boris Fung" userId="S::yathei.fung@ucalgary.ca::a4b7c3e6-df90-45dc-942d-4ad1bb17f6c5" providerId="AD" clId="Web-{C6620A6C-D536-4E57-9AC1-9A6630193207}" dt="2023-04-03T07:17:26.894" v="209" actId="14100"/>
          <ac:spMkLst>
            <pc:docMk/>
            <pc:sldMk cId="3508453907" sldId="285"/>
            <ac:spMk id="9" creationId="{5C58CF33-1D99-5510-657D-CF5795E1F665}"/>
          </ac:spMkLst>
        </pc:spChg>
        <pc:picChg chg="del">
          <ac:chgData name="Boris Fung" userId="S::yathei.fung@ucalgary.ca::a4b7c3e6-df90-45dc-942d-4ad1bb17f6c5" providerId="AD" clId="Web-{C6620A6C-D536-4E57-9AC1-9A6630193207}" dt="2023-04-03T07:15:21.376" v="176"/>
          <ac:picMkLst>
            <pc:docMk/>
            <pc:sldMk cId="3508453907" sldId="285"/>
            <ac:picMk id="5" creationId="{F6E30AE0-5A44-BC2A-590D-889FB12EF8F2}"/>
          </ac:picMkLst>
        </pc:picChg>
        <pc:picChg chg="add mod">
          <ac:chgData name="Boris Fung" userId="S::yathei.fung@ucalgary.ca::a4b7c3e6-df90-45dc-942d-4ad1bb17f6c5" providerId="AD" clId="Web-{C6620A6C-D536-4E57-9AC1-9A6630193207}" dt="2023-04-03T07:17:24.315" v="208" actId="1076"/>
          <ac:picMkLst>
            <pc:docMk/>
            <pc:sldMk cId="3508453907" sldId="285"/>
            <ac:picMk id="7" creationId="{9DBE663E-C82F-8D11-DE7C-59CF81BE31E8}"/>
          </ac:picMkLst>
        </pc:picChg>
        <pc:picChg chg="add mod">
          <ac:chgData name="Boris Fung" userId="S::yathei.fung@ucalgary.ca::a4b7c3e6-df90-45dc-942d-4ad1bb17f6c5" providerId="AD" clId="Web-{C6620A6C-D536-4E57-9AC1-9A6630193207}" dt="2023-04-03T07:17:19.065" v="206" actId="1076"/>
          <ac:picMkLst>
            <pc:docMk/>
            <pc:sldMk cId="3508453907" sldId="285"/>
            <ac:picMk id="11" creationId="{19F1AB72-8DB8-9CEF-50C3-E95EB66A9A39}"/>
          </ac:picMkLst>
        </pc:picChg>
      </pc:sldChg>
      <pc:sldChg chg="addSp delSp modSp">
        <pc:chgData name="Boris Fung" userId="S::yathei.fung@ucalgary.ca::a4b7c3e6-df90-45dc-942d-4ad1bb17f6c5" providerId="AD" clId="Web-{C6620A6C-D536-4E57-9AC1-9A6630193207}" dt="2023-04-03T16:47:05.001" v="237" actId="14100"/>
        <pc:sldMkLst>
          <pc:docMk/>
          <pc:sldMk cId="2066187008" sldId="287"/>
        </pc:sldMkLst>
        <pc:spChg chg="mod">
          <ac:chgData name="Boris Fung" userId="S::yathei.fung@ucalgary.ca::a4b7c3e6-df90-45dc-942d-4ad1bb17f6c5" providerId="AD" clId="Web-{C6620A6C-D536-4E57-9AC1-9A6630193207}" dt="2023-04-03T16:34:27.473" v="210" actId="20577"/>
          <ac:spMkLst>
            <pc:docMk/>
            <pc:sldMk cId="2066187008" sldId="287"/>
            <ac:spMk id="2" creationId="{32DBA0B1-9181-191B-B71A-77B9BE9236E3}"/>
          </ac:spMkLst>
        </pc:spChg>
        <pc:spChg chg="add del mod">
          <ac:chgData name="Boris Fung" userId="S::yathei.fung@ucalgary.ca::a4b7c3e6-df90-45dc-942d-4ad1bb17f6c5" providerId="AD" clId="Web-{C6620A6C-D536-4E57-9AC1-9A6630193207}" dt="2023-04-03T16:34:51.974" v="217"/>
          <ac:spMkLst>
            <pc:docMk/>
            <pc:sldMk cId="2066187008" sldId="287"/>
            <ac:spMk id="3" creationId="{F72D35BF-03CA-03B9-AC63-0920D4E1AEEE}"/>
          </ac:spMkLst>
        </pc:spChg>
        <pc:picChg chg="add mod">
          <ac:chgData name="Boris Fung" userId="S::yathei.fung@ucalgary.ca::a4b7c3e6-df90-45dc-942d-4ad1bb17f6c5" providerId="AD" clId="Web-{C6620A6C-D536-4E57-9AC1-9A6630193207}" dt="2023-04-03T16:35:48.740" v="231" actId="1076"/>
          <ac:picMkLst>
            <pc:docMk/>
            <pc:sldMk cId="2066187008" sldId="287"/>
            <ac:picMk id="5" creationId="{A9EC578C-F88A-4ECF-1ADF-66901EEB7F5E}"/>
          </ac:picMkLst>
        </pc:picChg>
        <pc:picChg chg="add del mod modCrop">
          <ac:chgData name="Boris Fung" userId="S::yathei.fung@ucalgary.ca::a4b7c3e6-df90-45dc-942d-4ad1bb17f6c5" providerId="AD" clId="Web-{C6620A6C-D536-4E57-9AC1-9A6630193207}" dt="2023-04-03T16:46:49.095" v="233"/>
          <ac:picMkLst>
            <pc:docMk/>
            <pc:sldMk cId="2066187008" sldId="287"/>
            <ac:picMk id="6" creationId="{825CEFB1-9D99-127D-F3F3-222264B81B80}"/>
          </ac:picMkLst>
        </pc:picChg>
        <pc:picChg chg="add mod">
          <ac:chgData name="Boris Fung" userId="S::yathei.fung@ucalgary.ca::a4b7c3e6-df90-45dc-942d-4ad1bb17f6c5" providerId="AD" clId="Web-{C6620A6C-D536-4E57-9AC1-9A6630193207}" dt="2023-04-03T16:47:05.001" v="237" actId="14100"/>
          <ac:picMkLst>
            <pc:docMk/>
            <pc:sldMk cId="2066187008" sldId="287"/>
            <ac:picMk id="7" creationId="{01F10E75-ECB6-ABDB-C6D9-61EBE28B4B23}"/>
          </ac:picMkLst>
        </pc:picChg>
      </pc:sldChg>
      <pc:sldChg chg="addSp modSp">
        <pc:chgData name="Boris Fung" userId="S::yathei.fung@ucalgary.ca::a4b7c3e6-df90-45dc-942d-4ad1bb17f6c5" providerId="AD" clId="Web-{C6620A6C-D536-4E57-9AC1-9A6630193207}" dt="2023-04-03T17:09:37.945" v="295" actId="1076"/>
        <pc:sldMkLst>
          <pc:docMk/>
          <pc:sldMk cId="223959315" sldId="288"/>
        </pc:sldMkLst>
        <pc:spChg chg="mod">
          <ac:chgData name="Boris Fung" userId="S::yathei.fung@ucalgary.ca::a4b7c3e6-df90-45dc-942d-4ad1bb17f6c5" providerId="AD" clId="Web-{C6620A6C-D536-4E57-9AC1-9A6630193207}" dt="2023-04-03T16:41:00.464" v="232" actId="20577"/>
          <ac:spMkLst>
            <pc:docMk/>
            <pc:sldMk cId="223959315" sldId="288"/>
            <ac:spMk id="2" creationId="{32DBA0B1-9181-191B-B71A-77B9BE9236E3}"/>
          </ac:spMkLst>
        </pc:spChg>
        <pc:spChg chg="add mod">
          <ac:chgData name="Boris Fung" userId="S::yathei.fung@ucalgary.ca::a4b7c3e6-df90-45dc-942d-4ad1bb17f6c5" providerId="AD" clId="Web-{C6620A6C-D536-4E57-9AC1-9A6630193207}" dt="2023-04-03T16:57:50.152" v="284" actId="20577"/>
          <ac:spMkLst>
            <pc:docMk/>
            <pc:sldMk cId="223959315" sldId="288"/>
            <ac:spMk id="7" creationId="{5F2C5553-AA0E-E492-376F-4273178961C1}"/>
          </ac:spMkLst>
        </pc:spChg>
        <pc:spChg chg="mod">
          <ac:chgData name="Boris Fung" userId="S::yathei.fung@ucalgary.ca::a4b7c3e6-df90-45dc-942d-4ad1bb17f6c5" providerId="AD" clId="Web-{C6620A6C-D536-4E57-9AC1-9A6630193207}" dt="2023-04-03T16:54:44.556" v="261" actId="20577"/>
          <ac:spMkLst>
            <pc:docMk/>
            <pc:sldMk cId="223959315" sldId="288"/>
            <ac:spMk id="8" creationId="{2271BE50-F3ED-C25B-F9E7-01D98FDDD440}"/>
          </ac:spMkLst>
        </pc:spChg>
        <pc:grpChg chg="add mod">
          <ac:chgData name="Boris Fung" userId="S::yathei.fung@ucalgary.ca::a4b7c3e6-df90-45dc-942d-4ad1bb17f6c5" providerId="AD" clId="Web-{C6620A6C-D536-4E57-9AC1-9A6630193207}" dt="2023-04-03T16:57:24.589" v="276" actId="1076"/>
          <ac:grpSpMkLst>
            <pc:docMk/>
            <pc:sldMk cId="223959315" sldId="288"/>
            <ac:grpSpMk id="9" creationId="{2112D4BD-59D6-14D4-2D1C-4E16F8128002}"/>
          </ac:grpSpMkLst>
        </pc:grpChg>
        <pc:picChg chg="add mod">
          <ac:chgData name="Boris Fung" userId="S::yathei.fung@ucalgary.ca::a4b7c3e6-df90-45dc-942d-4ad1bb17f6c5" providerId="AD" clId="Web-{C6620A6C-D536-4E57-9AC1-9A6630193207}" dt="2023-04-03T17:09:37.945" v="295" actId="1076"/>
          <ac:picMkLst>
            <pc:docMk/>
            <pc:sldMk cId="223959315" sldId="288"/>
            <ac:picMk id="2" creationId="{99FFB52A-09E9-1592-7DA3-DCCB8C4A8DE5}"/>
          </ac:picMkLst>
        </pc:picChg>
        <pc:picChg chg="add mod">
          <ac:chgData name="Boris Fung" userId="S::yathei.fung@ucalgary.ca::a4b7c3e6-df90-45dc-942d-4ad1bb17f6c5" providerId="AD" clId="Web-{C6620A6C-D536-4E57-9AC1-9A6630193207}" dt="2023-04-03T17:08:33.538" v="289" actId="1076"/>
          <ac:picMkLst>
            <pc:docMk/>
            <pc:sldMk cId="223959315" sldId="288"/>
            <ac:picMk id="3" creationId="{2DE388EF-5F24-FB3F-E509-7732934B7AF7}"/>
          </ac:picMkLst>
        </pc:picChg>
        <pc:picChg chg="add mod modCrop">
          <ac:chgData name="Boris Fung" userId="S::yathei.fung@ucalgary.ca::a4b7c3e6-df90-45dc-942d-4ad1bb17f6c5" providerId="AD" clId="Web-{C6620A6C-D536-4E57-9AC1-9A6630193207}" dt="2023-04-03T17:09:03.585" v="292" actId="14100"/>
          <ac:picMkLst>
            <pc:docMk/>
            <pc:sldMk cId="223959315" sldId="288"/>
            <ac:picMk id="6" creationId="{02653CC2-893B-D55C-3230-02EFFE1BA591}"/>
          </ac:picMkLst>
        </pc:picChg>
        <pc:picChg chg="mod">
          <ac:chgData name="Boris Fung" userId="S::yathei.fung@ucalgary.ca::a4b7c3e6-df90-45dc-942d-4ad1bb17f6c5" providerId="AD" clId="Web-{C6620A6C-D536-4E57-9AC1-9A6630193207}" dt="2023-04-03T17:09:07.288" v="293" actId="1076"/>
          <ac:picMkLst>
            <pc:docMk/>
            <pc:sldMk cId="223959315" sldId="288"/>
            <ac:picMk id="8194" creationId="{60347D42-B4C3-1F1E-6A30-D6043E548F5C}"/>
          </ac:picMkLst>
        </pc:picChg>
      </pc:sldChg>
      <pc:sldChg chg="add replId">
        <pc:chgData name="Boris Fung" userId="S::yathei.fung@ucalgary.ca::a4b7c3e6-df90-45dc-942d-4ad1bb17f6c5" providerId="AD" clId="Web-{C6620A6C-D536-4E57-9AC1-9A6630193207}" dt="2023-04-03T07:09:04.338" v="175"/>
        <pc:sldMkLst>
          <pc:docMk/>
          <pc:sldMk cId="2833990717" sldId="289"/>
        </pc:sldMkLst>
      </pc:sldChg>
    </pc:docChg>
  </pc:docChgLst>
  <pc:docChgLst>
    <pc:chgData name="Yi-Chi Chang" userId="S::yichi.chang@ucalgary.ca::2b3fb914-4e78-4ec9-a2ac-108faf3651f7" providerId="AD" clId="Web-{E35057DC-AB36-4DA9-AA8C-C30966C75A95}"/>
    <pc:docChg chg="modSld">
      <pc:chgData name="Yi-Chi Chang" userId="S::yichi.chang@ucalgary.ca::2b3fb914-4e78-4ec9-a2ac-108faf3651f7" providerId="AD" clId="Web-{E35057DC-AB36-4DA9-AA8C-C30966C75A95}" dt="2023-03-08T00:23:33.576" v="228" actId="1076"/>
      <pc:docMkLst>
        <pc:docMk/>
      </pc:docMkLst>
      <pc:sldChg chg="modSp">
        <pc:chgData name="Yi-Chi Chang" userId="S::yichi.chang@ucalgary.ca::2b3fb914-4e78-4ec9-a2ac-108faf3651f7" providerId="AD" clId="Web-{E35057DC-AB36-4DA9-AA8C-C30966C75A95}" dt="2023-03-07T22:14:37.250" v="94" actId="20577"/>
        <pc:sldMkLst>
          <pc:docMk/>
          <pc:sldMk cId="2500444650" sldId="265"/>
        </pc:sldMkLst>
        <pc:spChg chg="mod">
          <ac:chgData name="Yi-Chi Chang" userId="S::yichi.chang@ucalgary.ca::2b3fb914-4e78-4ec9-a2ac-108faf3651f7" providerId="AD" clId="Web-{E35057DC-AB36-4DA9-AA8C-C30966C75A95}" dt="2023-03-07T22:14:37.250" v="94" actId="20577"/>
          <ac:spMkLst>
            <pc:docMk/>
            <pc:sldMk cId="2500444650" sldId="265"/>
            <ac:spMk id="3" creationId="{68CF6FB7-1AA5-A526-2E58-8F107D800E78}"/>
          </ac:spMkLst>
        </pc:spChg>
      </pc:sldChg>
      <pc:sldChg chg="addSp modSp modNotes">
        <pc:chgData name="Yi-Chi Chang" userId="S::yichi.chang@ucalgary.ca::2b3fb914-4e78-4ec9-a2ac-108faf3651f7" providerId="AD" clId="Web-{E35057DC-AB36-4DA9-AA8C-C30966C75A95}" dt="2023-03-08T00:23:33.576" v="228" actId="1076"/>
        <pc:sldMkLst>
          <pc:docMk/>
          <pc:sldMk cId="2016057215" sldId="266"/>
        </pc:sldMkLst>
        <pc:spChg chg="mod">
          <ac:chgData name="Yi-Chi Chang" userId="S::yichi.chang@ucalgary.ca::2b3fb914-4e78-4ec9-a2ac-108faf3651f7" providerId="AD" clId="Web-{E35057DC-AB36-4DA9-AA8C-C30966C75A95}" dt="2023-03-07T22:21:01.640" v="124" actId="14100"/>
          <ac:spMkLst>
            <pc:docMk/>
            <pc:sldMk cId="2016057215" sldId="266"/>
            <ac:spMk id="6" creationId="{95D74EC5-CB41-D4AD-D398-6226C251BD45}"/>
          </ac:spMkLst>
        </pc:spChg>
        <pc:spChg chg="mod">
          <ac:chgData name="Yi-Chi Chang" userId="S::yichi.chang@ucalgary.ca::2b3fb914-4e78-4ec9-a2ac-108faf3651f7" providerId="AD" clId="Web-{E35057DC-AB36-4DA9-AA8C-C30966C75A95}" dt="2023-03-08T00:23:05.873" v="223" actId="20577"/>
          <ac:spMkLst>
            <pc:docMk/>
            <pc:sldMk cId="2016057215" sldId="266"/>
            <ac:spMk id="15" creationId="{97FF63D1-E0BA-F31E-093F-00B2EDF75BAB}"/>
          </ac:spMkLst>
        </pc:spChg>
        <pc:spChg chg="mod">
          <ac:chgData name="Yi-Chi Chang" userId="S::yichi.chang@ucalgary.ca::2b3fb914-4e78-4ec9-a2ac-108faf3651f7" providerId="AD" clId="Web-{E35057DC-AB36-4DA9-AA8C-C30966C75A95}" dt="2023-03-07T21:31:32.601" v="5" actId="20577"/>
          <ac:spMkLst>
            <pc:docMk/>
            <pc:sldMk cId="2016057215" sldId="266"/>
            <ac:spMk id="16" creationId="{4A14F66C-E7B7-2D04-6CB8-15DAE108DB80}"/>
          </ac:spMkLst>
        </pc:spChg>
        <pc:spChg chg="add mod">
          <ac:chgData name="Yi-Chi Chang" userId="S::yichi.chang@ucalgary.ca::2b3fb914-4e78-4ec9-a2ac-108faf3651f7" providerId="AD" clId="Web-{E35057DC-AB36-4DA9-AA8C-C30966C75A95}" dt="2023-03-08T00:23:33.576" v="228" actId="1076"/>
          <ac:spMkLst>
            <pc:docMk/>
            <pc:sldMk cId="2016057215" sldId="266"/>
            <ac:spMk id="20" creationId="{3D1B9568-3A47-CBE0-6E7B-CED606D61E31}"/>
          </ac:spMkLst>
        </pc:spChg>
        <pc:grpChg chg="mod">
          <ac:chgData name="Yi-Chi Chang" userId="S::yichi.chang@ucalgary.ca::2b3fb914-4e78-4ec9-a2ac-108faf3651f7" providerId="AD" clId="Web-{E35057DC-AB36-4DA9-AA8C-C30966C75A95}" dt="2023-03-08T00:23:28.201" v="227" actId="1076"/>
          <ac:grpSpMkLst>
            <pc:docMk/>
            <pc:sldMk cId="2016057215" sldId="266"/>
            <ac:grpSpMk id="12" creationId="{F0D7AC1F-F01F-C10B-28A1-4FF12A990E69}"/>
          </ac:grpSpMkLst>
        </pc:grpChg>
      </pc:sldChg>
      <pc:sldChg chg="modSp modNotes">
        <pc:chgData name="Yi-Chi Chang" userId="S::yichi.chang@ucalgary.ca::2b3fb914-4e78-4ec9-a2ac-108faf3651f7" providerId="AD" clId="Web-{E35057DC-AB36-4DA9-AA8C-C30966C75A95}" dt="2023-03-07T21:47:52.739" v="75" actId="1076"/>
        <pc:sldMkLst>
          <pc:docMk/>
          <pc:sldMk cId="4098829745" sldId="267"/>
        </pc:sldMkLst>
        <pc:spChg chg="mod">
          <ac:chgData name="Yi-Chi Chang" userId="S::yichi.chang@ucalgary.ca::2b3fb914-4e78-4ec9-a2ac-108faf3651f7" providerId="AD" clId="Web-{E35057DC-AB36-4DA9-AA8C-C30966C75A95}" dt="2023-03-07T21:35:21.398" v="54" actId="20577"/>
          <ac:spMkLst>
            <pc:docMk/>
            <pc:sldMk cId="4098829745" sldId="267"/>
            <ac:spMk id="10" creationId="{82CA1584-1713-9E3A-A15E-7EBCD277E4C9}"/>
          </ac:spMkLst>
        </pc:spChg>
        <pc:grpChg chg="mod">
          <ac:chgData name="Yi-Chi Chang" userId="S::yichi.chang@ucalgary.ca::2b3fb914-4e78-4ec9-a2ac-108faf3651f7" providerId="AD" clId="Web-{E35057DC-AB36-4DA9-AA8C-C30966C75A95}" dt="2023-03-07T21:47:52.739" v="75" actId="1076"/>
          <ac:grpSpMkLst>
            <pc:docMk/>
            <pc:sldMk cId="4098829745" sldId="267"/>
            <ac:grpSpMk id="8" creationId="{1115FF36-AEA3-A6BD-2865-93C27FB686B2}"/>
          </ac:grpSpMkLst>
        </pc:grpChg>
      </pc:sldChg>
    </pc:docChg>
  </pc:docChgLst>
  <pc:docChgLst>
    <pc:chgData name="Hao Su" userId="58f849f4-5635-49ec-b984-94bad8554e46" providerId="ADAL" clId="{333C5B9B-6A73-7E41-AA9A-BE1FE94AE0D0}"/>
    <pc:docChg chg="undo custSel addSld modSld">
      <pc:chgData name="Hao Su" userId="58f849f4-5635-49ec-b984-94bad8554e46" providerId="ADAL" clId="{333C5B9B-6A73-7E41-AA9A-BE1FE94AE0D0}" dt="2023-04-04T02:58:20.510" v="402" actId="20577"/>
      <pc:docMkLst>
        <pc:docMk/>
      </pc:docMkLst>
      <pc:sldChg chg="modSp mod">
        <pc:chgData name="Hao Su" userId="58f849f4-5635-49ec-b984-94bad8554e46" providerId="ADAL" clId="{333C5B9B-6A73-7E41-AA9A-BE1FE94AE0D0}" dt="2023-04-03T20:17:23.096" v="158" actId="20577"/>
        <pc:sldMkLst>
          <pc:docMk/>
          <pc:sldMk cId="2741294159" sldId="290"/>
        </pc:sldMkLst>
        <pc:spChg chg="mod">
          <ac:chgData name="Hao Su" userId="58f849f4-5635-49ec-b984-94bad8554e46" providerId="ADAL" clId="{333C5B9B-6A73-7E41-AA9A-BE1FE94AE0D0}" dt="2023-04-03T19:07:48.332" v="1" actId="27636"/>
          <ac:spMkLst>
            <pc:docMk/>
            <pc:sldMk cId="2741294159" sldId="290"/>
            <ac:spMk id="6" creationId="{7F4FFEBE-8BE6-1557-8341-5A62C642B5C4}"/>
          </ac:spMkLst>
        </pc:spChg>
        <pc:graphicFrameChg chg="mod modGraphic">
          <ac:chgData name="Hao Su" userId="58f849f4-5635-49ec-b984-94bad8554e46" providerId="ADAL" clId="{333C5B9B-6A73-7E41-AA9A-BE1FE94AE0D0}" dt="2023-04-03T20:17:23.096" v="158" actId="20577"/>
          <ac:graphicFrameMkLst>
            <pc:docMk/>
            <pc:sldMk cId="2741294159" sldId="290"/>
            <ac:graphicFrameMk id="8" creationId="{FF472F14-AA21-F398-C2B8-6456005D0944}"/>
          </ac:graphicFrameMkLst>
        </pc:graphicFrameChg>
      </pc:sldChg>
      <pc:sldChg chg="addSp delSp modSp mod modNotesTx">
        <pc:chgData name="Hao Su" userId="58f849f4-5635-49ec-b984-94bad8554e46" providerId="ADAL" clId="{333C5B9B-6A73-7E41-AA9A-BE1FE94AE0D0}" dt="2023-04-04T02:50:16.003" v="401" actId="20577"/>
        <pc:sldMkLst>
          <pc:docMk/>
          <pc:sldMk cId="1867935966" sldId="291"/>
        </pc:sldMkLst>
        <pc:spChg chg="add mod">
          <ac:chgData name="Hao Su" userId="58f849f4-5635-49ec-b984-94bad8554e46" providerId="ADAL" clId="{333C5B9B-6A73-7E41-AA9A-BE1FE94AE0D0}" dt="2023-04-04T02:50:16.003" v="401" actId="20577"/>
          <ac:spMkLst>
            <pc:docMk/>
            <pc:sldMk cId="1867935966" sldId="291"/>
            <ac:spMk id="2" creationId="{B6C34C9E-53B6-FC07-E13A-EC7EE6A7DB6B}"/>
          </ac:spMkLst>
        </pc:spChg>
        <pc:picChg chg="add mod">
          <ac:chgData name="Hao Su" userId="58f849f4-5635-49ec-b984-94bad8554e46" providerId="ADAL" clId="{333C5B9B-6A73-7E41-AA9A-BE1FE94AE0D0}" dt="2023-04-03T19:41:54.672" v="137" actId="14100"/>
          <ac:picMkLst>
            <pc:docMk/>
            <pc:sldMk cId="1867935966" sldId="291"/>
            <ac:picMk id="3" creationId="{A2DA1893-EA85-920C-61AA-0A87099061DE}"/>
          </ac:picMkLst>
        </pc:picChg>
        <pc:picChg chg="del">
          <ac:chgData name="Hao Su" userId="58f849f4-5635-49ec-b984-94bad8554e46" providerId="ADAL" clId="{333C5B9B-6A73-7E41-AA9A-BE1FE94AE0D0}" dt="2023-04-04T01:36:47.984" v="288" actId="478"/>
          <ac:picMkLst>
            <pc:docMk/>
            <pc:sldMk cId="1867935966" sldId="291"/>
            <ac:picMk id="12" creationId="{BDC1136A-13B5-F009-D99F-C32E617211DA}"/>
          </ac:picMkLst>
        </pc:picChg>
        <pc:picChg chg="del">
          <ac:chgData name="Hao Su" userId="58f849f4-5635-49ec-b984-94bad8554e46" providerId="ADAL" clId="{333C5B9B-6A73-7E41-AA9A-BE1FE94AE0D0}" dt="2023-04-03T19:41:43.484" v="133" actId="478"/>
          <ac:picMkLst>
            <pc:docMk/>
            <pc:sldMk cId="1867935966" sldId="291"/>
            <ac:picMk id="3076" creationId="{E50A7200-6389-096D-4A0A-117B7BCD9C80}"/>
          </ac:picMkLst>
        </pc:picChg>
      </pc:sldChg>
      <pc:sldChg chg="addSp delSp modSp mod modNotesTx">
        <pc:chgData name="Hao Su" userId="58f849f4-5635-49ec-b984-94bad8554e46" providerId="ADAL" clId="{333C5B9B-6A73-7E41-AA9A-BE1FE94AE0D0}" dt="2023-04-04T02:58:20.510" v="402" actId="20577"/>
        <pc:sldMkLst>
          <pc:docMk/>
          <pc:sldMk cId="3201397405" sldId="301"/>
        </pc:sldMkLst>
        <pc:spChg chg="add del mod">
          <ac:chgData name="Hao Su" userId="58f849f4-5635-49ec-b984-94bad8554e46" providerId="ADAL" clId="{333C5B9B-6A73-7E41-AA9A-BE1FE94AE0D0}" dt="2023-04-03T19:10:37.986" v="39"/>
          <ac:spMkLst>
            <pc:docMk/>
            <pc:sldMk cId="3201397405" sldId="301"/>
            <ac:spMk id="6" creationId="{E39D645A-9356-5A10-4692-437A0A32A3DF}"/>
          </ac:spMkLst>
        </pc:spChg>
        <pc:spChg chg="add mod">
          <ac:chgData name="Hao Su" userId="58f849f4-5635-49ec-b984-94bad8554e46" providerId="ADAL" clId="{333C5B9B-6A73-7E41-AA9A-BE1FE94AE0D0}" dt="2023-04-04T02:58:20.510" v="402" actId="20577"/>
          <ac:spMkLst>
            <pc:docMk/>
            <pc:sldMk cId="3201397405" sldId="301"/>
            <ac:spMk id="7" creationId="{064C951C-3EDE-1454-693D-6B0D0011F9DA}"/>
          </ac:spMkLst>
        </pc:spChg>
        <pc:picChg chg="add del mod">
          <ac:chgData name="Hao Su" userId="58f849f4-5635-49ec-b984-94bad8554e46" providerId="ADAL" clId="{333C5B9B-6A73-7E41-AA9A-BE1FE94AE0D0}" dt="2023-04-03T22:29:37.052" v="216" actId="478"/>
          <ac:picMkLst>
            <pc:docMk/>
            <pc:sldMk cId="3201397405" sldId="301"/>
            <ac:picMk id="8" creationId="{3CDA514D-53DC-A580-7314-07B2F3DD920A}"/>
          </ac:picMkLst>
        </pc:picChg>
        <pc:picChg chg="add mod">
          <ac:chgData name="Hao Su" userId="58f849f4-5635-49ec-b984-94bad8554e46" providerId="ADAL" clId="{333C5B9B-6A73-7E41-AA9A-BE1FE94AE0D0}" dt="2023-04-03T22:29:45.353" v="219" actId="1076"/>
          <ac:picMkLst>
            <pc:docMk/>
            <pc:sldMk cId="3201397405" sldId="301"/>
            <ac:picMk id="9" creationId="{5E37806D-64AF-09EF-3141-31568DBF2145}"/>
          </ac:picMkLst>
        </pc:picChg>
        <pc:picChg chg="del">
          <ac:chgData name="Hao Su" userId="58f849f4-5635-49ec-b984-94bad8554e46" providerId="ADAL" clId="{333C5B9B-6A73-7E41-AA9A-BE1FE94AE0D0}" dt="2023-04-03T20:13:50.781" v="153" actId="478"/>
          <ac:picMkLst>
            <pc:docMk/>
            <pc:sldMk cId="3201397405" sldId="301"/>
            <ac:picMk id="16386" creationId="{1029A405-8A96-A798-F953-A0C20F87445B}"/>
          </ac:picMkLst>
        </pc:picChg>
      </pc:sldChg>
      <pc:sldChg chg="addSp delSp modSp mod">
        <pc:chgData name="Hao Su" userId="58f849f4-5635-49ec-b984-94bad8554e46" providerId="ADAL" clId="{333C5B9B-6A73-7E41-AA9A-BE1FE94AE0D0}" dt="2023-04-03T22:44:03.713" v="278" actId="207"/>
        <pc:sldMkLst>
          <pc:docMk/>
          <pc:sldMk cId="2660140275" sldId="313"/>
        </pc:sldMkLst>
        <pc:graphicFrameChg chg="add del mod modGraphic">
          <ac:chgData name="Hao Su" userId="58f849f4-5635-49ec-b984-94bad8554e46" providerId="ADAL" clId="{333C5B9B-6A73-7E41-AA9A-BE1FE94AE0D0}" dt="2023-04-03T22:44:03.713" v="278" actId="207"/>
          <ac:graphicFrameMkLst>
            <pc:docMk/>
            <pc:sldMk cId="2660140275" sldId="313"/>
            <ac:graphicFrameMk id="2" creationId="{8D6D416E-45EF-5794-F197-3D0E9AEFF69C}"/>
          </ac:graphicFrameMkLst>
        </pc:graphicFrameChg>
        <pc:graphicFrameChg chg="add del">
          <ac:chgData name="Hao Su" userId="58f849f4-5635-49ec-b984-94bad8554e46" providerId="ADAL" clId="{333C5B9B-6A73-7E41-AA9A-BE1FE94AE0D0}" dt="2023-04-03T22:37:36.587" v="221"/>
          <ac:graphicFrameMkLst>
            <pc:docMk/>
            <pc:sldMk cId="2660140275" sldId="313"/>
            <ac:graphicFrameMk id="3" creationId="{4378BD09-7AF9-F3BA-A4D9-D3346E42A372}"/>
          </ac:graphicFrameMkLst>
        </pc:graphicFrameChg>
      </pc:sldChg>
      <pc:sldChg chg="addSp delSp modSp new mod">
        <pc:chgData name="Hao Su" userId="58f849f4-5635-49ec-b984-94bad8554e46" providerId="ADAL" clId="{333C5B9B-6A73-7E41-AA9A-BE1FE94AE0D0}" dt="2023-04-04T01:38:28.334" v="305" actId="1076"/>
        <pc:sldMkLst>
          <pc:docMk/>
          <pc:sldMk cId="3022847299" sldId="314"/>
        </pc:sldMkLst>
        <pc:spChg chg="del">
          <ac:chgData name="Hao Su" userId="58f849f4-5635-49ec-b984-94bad8554e46" providerId="ADAL" clId="{333C5B9B-6A73-7E41-AA9A-BE1FE94AE0D0}" dt="2023-04-04T01:35:38.307" v="280"/>
          <ac:spMkLst>
            <pc:docMk/>
            <pc:sldMk cId="3022847299" sldId="314"/>
            <ac:spMk id="3" creationId="{384BB055-3780-58DE-5D09-6B38097E7450}"/>
          </ac:spMkLst>
        </pc:spChg>
        <pc:picChg chg="add mod">
          <ac:chgData name="Hao Su" userId="58f849f4-5635-49ec-b984-94bad8554e46" providerId="ADAL" clId="{333C5B9B-6A73-7E41-AA9A-BE1FE94AE0D0}" dt="2023-04-04T01:36:25.544" v="287" actId="1076"/>
          <ac:picMkLst>
            <pc:docMk/>
            <pc:sldMk cId="3022847299" sldId="314"/>
            <ac:picMk id="5" creationId="{5BC00231-EF6A-6671-9EE1-D29C0CC126A9}"/>
          </ac:picMkLst>
        </pc:picChg>
        <pc:picChg chg="add del mod">
          <ac:chgData name="Hao Su" userId="58f849f4-5635-49ec-b984-94bad8554e46" providerId="ADAL" clId="{333C5B9B-6A73-7E41-AA9A-BE1FE94AE0D0}" dt="2023-04-04T01:38:15.240" v="300" actId="478"/>
          <ac:picMkLst>
            <pc:docMk/>
            <pc:sldMk cId="3022847299" sldId="314"/>
            <ac:picMk id="6" creationId="{B19638AE-2719-A887-7FE1-550978294405}"/>
          </ac:picMkLst>
        </pc:picChg>
        <pc:picChg chg="add mod">
          <ac:chgData name="Hao Su" userId="58f849f4-5635-49ec-b984-94bad8554e46" providerId="ADAL" clId="{333C5B9B-6A73-7E41-AA9A-BE1FE94AE0D0}" dt="2023-04-04T01:38:28.334" v="305" actId="1076"/>
          <ac:picMkLst>
            <pc:docMk/>
            <pc:sldMk cId="3022847299" sldId="314"/>
            <ac:picMk id="7" creationId="{13A48810-BEEB-C8E4-B8E3-D96370DE31C6}"/>
          </ac:picMkLst>
        </pc:picChg>
      </pc:sldChg>
      <pc:sldChg chg="addSp delSp modSp new mod">
        <pc:chgData name="Hao Su" userId="58f849f4-5635-49ec-b984-94bad8554e46" providerId="ADAL" clId="{333C5B9B-6A73-7E41-AA9A-BE1FE94AE0D0}" dt="2023-04-04T01:42:03.800" v="349" actId="14100"/>
        <pc:sldMkLst>
          <pc:docMk/>
          <pc:sldMk cId="3121562496" sldId="315"/>
        </pc:sldMkLst>
        <pc:spChg chg="del">
          <ac:chgData name="Hao Su" userId="58f849f4-5635-49ec-b984-94bad8554e46" providerId="ADAL" clId="{333C5B9B-6A73-7E41-AA9A-BE1FE94AE0D0}" dt="2023-04-04T01:37:24.079" v="296"/>
          <ac:spMkLst>
            <pc:docMk/>
            <pc:sldMk cId="3121562496" sldId="315"/>
            <ac:spMk id="3" creationId="{46837351-853C-8E07-BCB8-7C7C26B5A041}"/>
          </ac:spMkLst>
        </pc:spChg>
        <pc:picChg chg="add mod">
          <ac:chgData name="Hao Su" userId="58f849f4-5635-49ec-b984-94bad8554e46" providerId="ADAL" clId="{333C5B9B-6A73-7E41-AA9A-BE1FE94AE0D0}" dt="2023-04-04T01:37:29.424" v="299" actId="1076"/>
          <ac:picMkLst>
            <pc:docMk/>
            <pc:sldMk cId="3121562496" sldId="315"/>
            <ac:picMk id="5" creationId="{94161121-5410-FDEB-8316-F0B555B4C009}"/>
          </ac:picMkLst>
        </pc:picChg>
        <pc:picChg chg="add mod">
          <ac:chgData name="Hao Su" userId="58f849f4-5635-49ec-b984-94bad8554e46" providerId="ADAL" clId="{333C5B9B-6A73-7E41-AA9A-BE1FE94AE0D0}" dt="2023-04-04T01:41:39.608" v="342" actId="1076"/>
          <ac:picMkLst>
            <pc:docMk/>
            <pc:sldMk cId="3121562496" sldId="315"/>
            <ac:picMk id="6" creationId="{B7F27142-82B3-7796-79C7-7192F05739A5}"/>
          </ac:picMkLst>
        </pc:picChg>
        <pc:picChg chg="add mod">
          <ac:chgData name="Hao Su" userId="58f849f4-5635-49ec-b984-94bad8554e46" providerId="ADAL" clId="{333C5B9B-6A73-7E41-AA9A-BE1FE94AE0D0}" dt="2023-04-04T01:41:50.039" v="345" actId="14100"/>
          <ac:picMkLst>
            <pc:docMk/>
            <pc:sldMk cId="3121562496" sldId="315"/>
            <ac:picMk id="7" creationId="{1312FFB9-3FD6-E5E1-F83E-A52563F09341}"/>
          </ac:picMkLst>
        </pc:picChg>
        <pc:picChg chg="add mod">
          <ac:chgData name="Hao Su" userId="58f849f4-5635-49ec-b984-94bad8554e46" providerId="ADAL" clId="{333C5B9B-6A73-7E41-AA9A-BE1FE94AE0D0}" dt="2023-04-04T01:40:11.732" v="317" actId="1076"/>
          <ac:picMkLst>
            <pc:docMk/>
            <pc:sldMk cId="3121562496" sldId="315"/>
            <ac:picMk id="8" creationId="{5E747EF6-D34E-8A88-7DC6-9149F63DD3D4}"/>
          </ac:picMkLst>
        </pc:picChg>
        <pc:picChg chg="add mod modCrop">
          <ac:chgData name="Hao Su" userId="58f849f4-5635-49ec-b984-94bad8554e46" providerId="ADAL" clId="{333C5B9B-6A73-7E41-AA9A-BE1FE94AE0D0}" dt="2023-04-04T01:42:03.800" v="349" actId="14100"/>
          <ac:picMkLst>
            <pc:docMk/>
            <pc:sldMk cId="3121562496" sldId="315"/>
            <ac:picMk id="9" creationId="{46CD9909-DA53-A461-07C9-81E128C1FCCA}"/>
          </ac:picMkLst>
        </pc:picChg>
      </pc:sldChg>
    </pc:docChg>
  </pc:docChgLst>
  <pc:docChgLst>
    <pc:chgData name="Peerada Tarasub" userId="ea11e693-c6d9-4ddd-8fda-45fda4343ee5" providerId="ADAL" clId="{609EBB9B-2502-4F07-AD44-7852201B4BD9}"/>
    <pc:docChg chg="undo custSel addSld delSld modSld addMainMaster delMainMaster modMainMaster">
      <pc:chgData name="Peerada Tarasub" userId="ea11e693-c6d9-4ddd-8fda-45fda4343ee5" providerId="ADAL" clId="{609EBB9B-2502-4F07-AD44-7852201B4BD9}" dt="2023-03-07T21:49:16.208" v="760" actId="20577"/>
      <pc:docMkLst>
        <pc:docMk/>
      </pc:docMkLst>
      <pc:sldChg chg="del">
        <pc:chgData name="Peerada Tarasub" userId="ea11e693-c6d9-4ddd-8fda-45fda4343ee5" providerId="ADAL" clId="{609EBB9B-2502-4F07-AD44-7852201B4BD9}" dt="2023-03-03T18:04:59.498" v="223" actId="47"/>
        <pc:sldMkLst>
          <pc:docMk/>
          <pc:sldMk cId="3989659488" sldId="256"/>
        </pc:sldMkLst>
      </pc:sldChg>
      <pc:sldChg chg="modSp del mod">
        <pc:chgData name="Peerada Tarasub" userId="ea11e693-c6d9-4ddd-8fda-45fda4343ee5" providerId="ADAL" clId="{609EBB9B-2502-4F07-AD44-7852201B4BD9}" dt="2023-03-03T18:07:50.641" v="271" actId="47"/>
        <pc:sldMkLst>
          <pc:docMk/>
          <pc:sldMk cId="2879720271" sldId="257"/>
        </pc:sldMkLst>
        <pc:spChg chg="mod">
          <ac:chgData name="Peerada Tarasub" userId="ea11e693-c6d9-4ddd-8fda-45fda4343ee5" providerId="ADAL" clId="{609EBB9B-2502-4F07-AD44-7852201B4BD9}" dt="2023-03-03T17:56:26.561" v="182" actId="5793"/>
          <ac:spMkLst>
            <pc:docMk/>
            <pc:sldMk cId="2879720271" sldId="257"/>
            <ac:spMk id="3" creationId="{897F9588-3589-789C-D487-B19DAAD74D26}"/>
          </ac:spMkLst>
        </pc:spChg>
      </pc:sldChg>
      <pc:sldChg chg="del">
        <pc:chgData name="Peerada Tarasub" userId="ea11e693-c6d9-4ddd-8fda-45fda4343ee5" providerId="ADAL" clId="{609EBB9B-2502-4F07-AD44-7852201B4BD9}" dt="2023-03-03T18:07:53.124" v="272" actId="47"/>
        <pc:sldMkLst>
          <pc:docMk/>
          <pc:sldMk cId="2953478019" sldId="258"/>
        </pc:sldMkLst>
      </pc:sldChg>
      <pc:sldChg chg="del">
        <pc:chgData name="Peerada Tarasub" userId="ea11e693-c6d9-4ddd-8fda-45fda4343ee5" providerId="ADAL" clId="{609EBB9B-2502-4F07-AD44-7852201B4BD9}" dt="2023-03-03T18:08:43.209" v="285" actId="47"/>
        <pc:sldMkLst>
          <pc:docMk/>
          <pc:sldMk cId="3546700537" sldId="260"/>
        </pc:sldMkLst>
      </pc:sldChg>
      <pc:sldChg chg="modSp del mod">
        <pc:chgData name="Peerada Tarasub" userId="ea11e693-c6d9-4ddd-8fda-45fda4343ee5" providerId="ADAL" clId="{609EBB9B-2502-4F07-AD44-7852201B4BD9}" dt="2023-03-03T18:10:56.123" v="338" actId="47"/>
        <pc:sldMkLst>
          <pc:docMk/>
          <pc:sldMk cId="2304133695" sldId="261"/>
        </pc:sldMkLst>
        <pc:spChg chg="mod">
          <ac:chgData name="Peerada Tarasub" userId="ea11e693-c6d9-4ddd-8fda-45fda4343ee5" providerId="ADAL" clId="{609EBB9B-2502-4F07-AD44-7852201B4BD9}" dt="2023-03-03T18:10:41.491" v="320" actId="21"/>
          <ac:spMkLst>
            <pc:docMk/>
            <pc:sldMk cId="2304133695" sldId="261"/>
            <ac:spMk id="3" creationId="{BC851635-2803-FA53-8AD4-E769604FE27B}"/>
          </ac:spMkLst>
        </pc:spChg>
      </pc:sldChg>
      <pc:sldChg chg="add del">
        <pc:chgData name="Peerada Tarasub" userId="ea11e693-c6d9-4ddd-8fda-45fda4343ee5" providerId="ADAL" clId="{609EBB9B-2502-4F07-AD44-7852201B4BD9}" dt="2023-03-03T18:10:32.247" v="318" actId="47"/>
        <pc:sldMkLst>
          <pc:docMk/>
          <pc:sldMk cId="3021039057" sldId="262"/>
        </pc:sldMkLst>
      </pc:sldChg>
      <pc:sldChg chg="modSp add mod">
        <pc:chgData name="Peerada Tarasub" userId="ea11e693-c6d9-4ddd-8fda-45fda4343ee5" providerId="ADAL" clId="{609EBB9B-2502-4F07-AD44-7852201B4BD9}" dt="2023-03-03T18:12:45.452" v="374" actId="14100"/>
        <pc:sldMkLst>
          <pc:docMk/>
          <pc:sldMk cId="2374729735" sldId="263"/>
        </pc:sldMkLst>
        <pc:spChg chg="mod">
          <ac:chgData name="Peerada Tarasub" userId="ea11e693-c6d9-4ddd-8fda-45fda4343ee5" providerId="ADAL" clId="{609EBB9B-2502-4F07-AD44-7852201B4BD9}" dt="2023-03-03T18:12:45.452" v="374" actId="14100"/>
          <ac:spMkLst>
            <pc:docMk/>
            <pc:sldMk cId="2374729735" sldId="263"/>
            <ac:spMk id="6" creationId="{79B3B544-9F83-58AF-3EC7-FDD0BC65A440}"/>
          </ac:spMkLst>
        </pc:spChg>
        <pc:spChg chg="mod">
          <ac:chgData name="Peerada Tarasub" userId="ea11e693-c6d9-4ddd-8fda-45fda4343ee5" providerId="ADAL" clId="{609EBB9B-2502-4F07-AD44-7852201B4BD9}" dt="2023-03-03T18:05:49.852" v="252" actId="14100"/>
          <ac:spMkLst>
            <pc:docMk/>
            <pc:sldMk cId="2374729735" sldId="263"/>
            <ac:spMk id="7" creationId="{9655CAEE-3449-1CF5-325D-21DC5C4E6E9D}"/>
          </ac:spMkLst>
        </pc:spChg>
        <pc:spChg chg="mod">
          <ac:chgData name="Peerada Tarasub" userId="ea11e693-c6d9-4ddd-8fda-45fda4343ee5" providerId="ADAL" clId="{609EBB9B-2502-4F07-AD44-7852201B4BD9}" dt="2023-03-03T18:05:23.370" v="240" actId="20577"/>
          <ac:spMkLst>
            <pc:docMk/>
            <pc:sldMk cId="2374729735" sldId="263"/>
            <ac:spMk id="10" creationId="{DEBD5C23-CE7A-85C7-F861-2A1D895F5C0D}"/>
          </ac:spMkLst>
        </pc:spChg>
      </pc:sldChg>
      <pc:sldChg chg="del">
        <pc:chgData name="Peerada Tarasub" userId="ea11e693-c6d9-4ddd-8fda-45fda4343ee5" providerId="ADAL" clId="{609EBB9B-2502-4F07-AD44-7852201B4BD9}" dt="2023-03-03T17:52:50.135" v="0" actId="47"/>
        <pc:sldMkLst>
          <pc:docMk/>
          <pc:sldMk cId="4117692317" sldId="263"/>
        </pc:sldMkLst>
      </pc:sldChg>
      <pc:sldChg chg="del">
        <pc:chgData name="Peerada Tarasub" userId="ea11e693-c6d9-4ddd-8fda-45fda4343ee5" providerId="ADAL" clId="{609EBB9B-2502-4F07-AD44-7852201B4BD9}" dt="2023-03-03T18:09:16.056" v="300" actId="47"/>
        <pc:sldMkLst>
          <pc:docMk/>
          <pc:sldMk cId="4107056343" sldId="264"/>
        </pc:sldMkLst>
      </pc:sldChg>
      <pc:sldChg chg="modSp add del mod">
        <pc:chgData name="Peerada Tarasub" userId="ea11e693-c6d9-4ddd-8fda-45fda4343ee5" providerId="ADAL" clId="{609EBB9B-2502-4F07-AD44-7852201B4BD9}" dt="2023-03-07T21:49:16.208" v="760" actId="20577"/>
        <pc:sldMkLst>
          <pc:docMk/>
          <pc:sldMk cId="2500444650" sldId="265"/>
        </pc:sldMkLst>
        <pc:spChg chg="mod">
          <ac:chgData name="Peerada Tarasub" userId="ea11e693-c6d9-4ddd-8fda-45fda4343ee5" providerId="ADAL" clId="{609EBB9B-2502-4F07-AD44-7852201B4BD9}" dt="2023-03-07T21:49:16.208" v="760" actId="20577"/>
          <ac:spMkLst>
            <pc:docMk/>
            <pc:sldMk cId="2500444650" sldId="265"/>
            <ac:spMk id="3" creationId="{68CF6FB7-1AA5-A526-2E58-8F107D800E78}"/>
          </ac:spMkLst>
        </pc:spChg>
        <pc:spChg chg="mod">
          <ac:chgData name="Peerada Tarasub" userId="ea11e693-c6d9-4ddd-8fda-45fda4343ee5" providerId="ADAL" clId="{609EBB9B-2502-4F07-AD44-7852201B4BD9}" dt="2023-03-03T18:40:24.699" v="424" actId="20577"/>
          <ac:spMkLst>
            <pc:docMk/>
            <pc:sldMk cId="2500444650" sldId="265"/>
            <ac:spMk id="9" creationId="{74D1A324-E34C-D5F4-EE57-C7335F8B4A77}"/>
          </ac:spMkLst>
        </pc:spChg>
      </pc:sldChg>
      <pc:sldChg chg="addSp delSp modSp add mod">
        <pc:chgData name="Peerada Tarasub" userId="ea11e693-c6d9-4ddd-8fda-45fda4343ee5" providerId="ADAL" clId="{609EBB9B-2502-4F07-AD44-7852201B4BD9}" dt="2023-03-03T18:48:31.081" v="716" actId="1035"/>
        <pc:sldMkLst>
          <pc:docMk/>
          <pc:sldMk cId="2016057215" sldId="266"/>
        </pc:sldMkLst>
        <pc:spChg chg="mod">
          <ac:chgData name="Peerada Tarasub" userId="ea11e693-c6d9-4ddd-8fda-45fda4343ee5" providerId="ADAL" clId="{609EBB9B-2502-4F07-AD44-7852201B4BD9}" dt="2023-03-03T18:43:36.535" v="596" actId="20577"/>
          <ac:spMkLst>
            <pc:docMk/>
            <pc:sldMk cId="2016057215" sldId="266"/>
            <ac:spMk id="6" creationId="{95D74EC5-CB41-D4AD-D398-6226C251BD45}"/>
          </ac:spMkLst>
        </pc:spChg>
        <pc:spChg chg="mod">
          <ac:chgData name="Peerada Tarasub" userId="ea11e693-c6d9-4ddd-8fda-45fda4343ee5" providerId="ADAL" clId="{609EBB9B-2502-4F07-AD44-7852201B4BD9}" dt="2023-03-03T18:41:34.983" v="432"/>
          <ac:spMkLst>
            <pc:docMk/>
            <pc:sldMk cId="2016057215" sldId="266"/>
            <ac:spMk id="7" creationId="{2FA88532-3273-63A7-AB13-CD7DB0F98373}"/>
          </ac:spMkLst>
        </pc:spChg>
        <pc:spChg chg="mod">
          <ac:chgData name="Peerada Tarasub" userId="ea11e693-c6d9-4ddd-8fda-45fda4343ee5" providerId="ADAL" clId="{609EBB9B-2502-4F07-AD44-7852201B4BD9}" dt="2023-03-03T18:18:16.657" v="377" actId="164"/>
          <ac:spMkLst>
            <pc:docMk/>
            <pc:sldMk cId="2016057215" sldId="266"/>
            <ac:spMk id="8" creationId="{FD9CD649-40E6-DD09-A781-8EB393B68A3B}"/>
          </ac:spMkLst>
        </pc:spChg>
        <pc:spChg chg="mod">
          <ac:chgData name="Peerada Tarasub" userId="ea11e693-c6d9-4ddd-8fda-45fda4343ee5" providerId="ADAL" clId="{609EBB9B-2502-4F07-AD44-7852201B4BD9}" dt="2023-03-03T18:18:16.657" v="377" actId="164"/>
          <ac:spMkLst>
            <pc:docMk/>
            <pc:sldMk cId="2016057215" sldId="266"/>
            <ac:spMk id="9" creationId="{A1A83BF0-028F-8A95-5C5F-AF7381ED33FA}"/>
          </ac:spMkLst>
        </pc:spChg>
        <pc:spChg chg="mod">
          <ac:chgData name="Peerada Tarasub" userId="ea11e693-c6d9-4ddd-8fda-45fda4343ee5" providerId="ADAL" clId="{609EBB9B-2502-4F07-AD44-7852201B4BD9}" dt="2023-03-03T18:41:47.507" v="434" actId="20577"/>
          <ac:spMkLst>
            <pc:docMk/>
            <pc:sldMk cId="2016057215" sldId="266"/>
            <ac:spMk id="10" creationId="{A41297B4-A754-B65B-936E-E82455FE54CB}"/>
          </ac:spMkLst>
        </pc:spChg>
        <pc:spChg chg="del">
          <ac:chgData name="Peerada Tarasub" userId="ea11e693-c6d9-4ddd-8fda-45fda4343ee5" providerId="ADAL" clId="{609EBB9B-2502-4F07-AD44-7852201B4BD9}" dt="2023-03-03T18:07:45.510" v="269" actId="478"/>
          <ac:spMkLst>
            <pc:docMk/>
            <pc:sldMk cId="2016057215" sldId="266"/>
            <ac:spMk id="12" creationId="{24428469-B021-44F7-799E-84C687B5C52B}"/>
          </ac:spMkLst>
        </pc:spChg>
        <pc:spChg chg="del">
          <ac:chgData name="Peerada Tarasub" userId="ea11e693-c6d9-4ddd-8fda-45fda4343ee5" providerId="ADAL" clId="{609EBB9B-2502-4F07-AD44-7852201B4BD9}" dt="2023-03-03T18:07:44.328" v="268" actId="478"/>
          <ac:spMkLst>
            <pc:docMk/>
            <pc:sldMk cId="2016057215" sldId="266"/>
            <ac:spMk id="13" creationId="{C2FC7414-95E5-1DCA-2A04-2E6FBFABCF38}"/>
          </ac:spMkLst>
        </pc:spChg>
        <pc:spChg chg="del">
          <ac:chgData name="Peerada Tarasub" userId="ea11e693-c6d9-4ddd-8fda-45fda4343ee5" providerId="ADAL" clId="{609EBB9B-2502-4F07-AD44-7852201B4BD9}" dt="2023-03-03T18:07:39.910" v="266" actId="478"/>
          <ac:spMkLst>
            <pc:docMk/>
            <pc:sldMk cId="2016057215" sldId="266"/>
            <ac:spMk id="14" creationId="{D6B36075-58A9-B2EC-817F-78AA99153233}"/>
          </ac:spMkLst>
        </pc:spChg>
        <pc:spChg chg="add del mod">
          <ac:chgData name="Peerada Tarasub" userId="ea11e693-c6d9-4ddd-8fda-45fda4343ee5" providerId="ADAL" clId="{609EBB9B-2502-4F07-AD44-7852201B4BD9}" dt="2023-03-03T18:43:12.617" v="583"/>
          <ac:spMkLst>
            <pc:docMk/>
            <pc:sldMk cId="2016057215" sldId="266"/>
            <ac:spMk id="15" creationId="{917DEF10-0E57-AE65-E827-8D66E99BFC5A}"/>
          </ac:spMkLst>
        </pc:spChg>
        <pc:spChg chg="add mod">
          <ac:chgData name="Peerada Tarasub" userId="ea11e693-c6d9-4ddd-8fda-45fda4343ee5" providerId="ADAL" clId="{609EBB9B-2502-4F07-AD44-7852201B4BD9}" dt="2023-03-03T18:48:31.081" v="716" actId="1035"/>
          <ac:spMkLst>
            <pc:docMk/>
            <pc:sldMk cId="2016057215" sldId="266"/>
            <ac:spMk id="16" creationId="{4A14F66C-E7B7-2D04-6CB8-15DAE108DB80}"/>
          </ac:spMkLst>
        </pc:spChg>
        <pc:grpChg chg="add mod">
          <ac:chgData name="Peerada Tarasub" userId="ea11e693-c6d9-4ddd-8fda-45fda4343ee5" providerId="ADAL" clId="{609EBB9B-2502-4F07-AD44-7852201B4BD9}" dt="2023-03-03T18:41:31.239" v="431" actId="1076"/>
          <ac:grpSpMkLst>
            <pc:docMk/>
            <pc:sldMk cId="2016057215" sldId="266"/>
            <ac:grpSpMk id="3" creationId="{FD4BD9A2-8374-105B-9395-E22220C5F6B8}"/>
          </ac:grpSpMkLst>
        </pc:grpChg>
        <pc:grpChg chg="add mod">
          <ac:chgData name="Peerada Tarasub" userId="ea11e693-c6d9-4ddd-8fda-45fda4343ee5" providerId="ADAL" clId="{609EBB9B-2502-4F07-AD44-7852201B4BD9}" dt="2023-03-03T18:48:31.081" v="716" actId="1035"/>
          <ac:grpSpMkLst>
            <pc:docMk/>
            <pc:sldMk cId="2016057215" sldId="266"/>
            <ac:grpSpMk id="5" creationId="{FC0C8714-7D98-5C63-F6BF-3E2767EE15C8}"/>
          </ac:grpSpMkLst>
        </pc:grpChg>
      </pc:sldChg>
      <pc:sldChg chg="addSp delSp modSp add mod">
        <pc:chgData name="Peerada Tarasub" userId="ea11e693-c6d9-4ddd-8fda-45fda4343ee5" providerId="ADAL" clId="{609EBB9B-2502-4F07-AD44-7852201B4BD9}" dt="2023-03-07T21:31:34.852" v="739" actId="20577"/>
        <pc:sldMkLst>
          <pc:docMk/>
          <pc:sldMk cId="4098829745" sldId="267"/>
        </pc:sldMkLst>
        <pc:spChg chg="mod">
          <ac:chgData name="Peerada Tarasub" userId="ea11e693-c6d9-4ddd-8fda-45fda4343ee5" providerId="ADAL" clId="{609EBB9B-2502-4F07-AD44-7852201B4BD9}" dt="2023-03-03T18:08:56.044" v="296" actId="20577"/>
          <ac:spMkLst>
            <pc:docMk/>
            <pc:sldMk cId="4098829745" sldId="267"/>
            <ac:spMk id="3" creationId="{1BDFBB34-EB54-A85A-C6CE-E86C06646F00}"/>
          </ac:spMkLst>
        </pc:spChg>
        <pc:spChg chg="mod">
          <ac:chgData name="Peerada Tarasub" userId="ea11e693-c6d9-4ddd-8fda-45fda4343ee5" providerId="ADAL" clId="{609EBB9B-2502-4F07-AD44-7852201B4BD9}" dt="2023-03-03T18:45:49.365" v="646"/>
          <ac:spMkLst>
            <pc:docMk/>
            <pc:sldMk cId="4098829745" sldId="267"/>
            <ac:spMk id="9" creationId="{9F7AA7C4-869C-0411-A45D-597FDFB3CDDD}"/>
          </ac:spMkLst>
        </pc:spChg>
        <pc:spChg chg="mod">
          <ac:chgData name="Peerada Tarasub" userId="ea11e693-c6d9-4ddd-8fda-45fda4343ee5" providerId="ADAL" clId="{609EBB9B-2502-4F07-AD44-7852201B4BD9}" dt="2023-03-07T21:31:34.852" v="739" actId="20577"/>
          <ac:spMkLst>
            <pc:docMk/>
            <pc:sldMk cId="4098829745" sldId="267"/>
            <ac:spMk id="10" creationId="{82CA1584-1713-9E3A-A15E-7EBCD277E4C9}"/>
          </ac:spMkLst>
        </pc:spChg>
        <pc:spChg chg="del">
          <ac:chgData name="Peerada Tarasub" userId="ea11e693-c6d9-4ddd-8fda-45fda4343ee5" providerId="ADAL" clId="{609EBB9B-2502-4F07-AD44-7852201B4BD9}" dt="2023-03-03T18:08:00.817" v="277" actId="478"/>
          <ac:spMkLst>
            <pc:docMk/>
            <pc:sldMk cId="4098829745" sldId="267"/>
            <ac:spMk id="11" creationId="{F4C08F8C-FE26-79D2-783E-31A6678ADC49}"/>
          </ac:spMkLst>
        </pc:spChg>
        <pc:spChg chg="mod">
          <ac:chgData name="Peerada Tarasub" userId="ea11e693-c6d9-4ddd-8fda-45fda4343ee5" providerId="ADAL" clId="{609EBB9B-2502-4F07-AD44-7852201B4BD9}" dt="2023-03-03T18:46:57.353" v="694" actId="1076"/>
          <ac:spMkLst>
            <pc:docMk/>
            <pc:sldMk cId="4098829745" sldId="267"/>
            <ac:spMk id="12" creationId="{B4625A69-A748-2D6D-F148-7965E66E99EC}"/>
          </ac:spMkLst>
        </pc:spChg>
        <pc:spChg chg="mod">
          <ac:chgData name="Peerada Tarasub" userId="ea11e693-c6d9-4ddd-8fda-45fda4343ee5" providerId="ADAL" clId="{609EBB9B-2502-4F07-AD44-7852201B4BD9}" dt="2023-03-03T18:45:49.365" v="646"/>
          <ac:spMkLst>
            <pc:docMk/>
            <pc:sldMk cId="4098829745" sldId="267"/>
            <ac:spMk id="14" creationId="{71E3CD17-18AF-3825-8304-65E9C5AF89C8}"/>
          </ac:spMkLst>
        </pc:spChg>
        <pc:spChg chg="mod">
          <ac:chgData name="Peerada Tarasub" userId="ea11e693-c6d9-4ddd-8fda-45fda4343ee5" providerId="ADAL" clId="{609EBB9B-2502-4F07-AD44-7852201B4BD9}" dt="2023-03-03T18:45:49.365" v="646"/>
          <ac:spMkLst>
            <pc:docMk/>
            <pc:sldMk cId="4098829745" sldId="267"/>
            <ac:spMk id="15" creationId="{A49E19F9-7401-413A-FFC8-B09ADA8BB584}"/>
          </ac:spMkLst>
        </pc:spChg>
        <pc:grpChg chg="add mod">
          <ac:chgData name="Peerada Tarasub" userId="ea11e693-c6d9-4ddd-8fda-45fda4343ee5" providerId="ADAL" clId="{609EBB9B-2502-4F07-AD44-7852201B4BD9}" dt="2023-03-03T18:47:01.412" v="695" actId="1076"/>
          <ac:grpSpMkLst>
            <pc:docMk/>
            <pc:sldMk cId="4098829745" sldId="267"/>
            <ac:grpSpMk id="8" creationId="{1115FF36-AEA3-A6BD-2865-93C27FB686B2}"/>
          </ac:grpSpMkLst>
        </pc:grpChg>
        <pc:grpChg chg="add mod">
          <ac:chgData name="Peerada Tarasub" userId="ea11e693-c6d9-4ddd-8fda-45fda4343ee5" providerId="ADAL" clId="{609EBB9B-2502-4F07-AD44-7852201B4BD9}" dt="2023-03-03T18:47:45.170" v="702" actId="1076"/>
          <ac:grpSpMkLst>
            <pc:docMk/>
            <pc:sldMk cId="4098829745" sldId="267"/>
            <ac:grpSpMk id="13" creationId="{3B4471B2-54EF-8096-DCF0-BF534A5851B6}"/>
          </ac:grpSpMkLst>
        </pc:grpChg>
        <pc:graphicFrameChg chg="del">
          <ac:chgData name="Peerada Tarasub" userId="ea11e693-c6d9-4ddd-8fda-45fda4343ee5" providerId="ADAL" clId="{609EBB9B-2502-4F07-AD44-7852201B4BD9}" dt="2023-03-03T18:07:58.891" v="275" actId="478"/>
          <ac:graphicFrameMkLst>
            <pc:docMk/>
            <pc:sldMk cId="4098829745" sldId="267"/>
            <ac:graphicFrameMk id="6" creationId="{EA559389-012A-4EF5-CE6B-C27365A653B2}"/>
          </ac:graphicFrameMkLst>
        </pc:graphicFrameChg>
        <pc:graphicFrameChg chg="del">
          <ac:chgData name="Peerada Tarasub" userId="ea11e693-c6d9-4ddd-8fda-45fda4343ee5" providerId="ADAL" clId="{609EBB9B-2502-4F07-AD44-7852201B4BD9}" dt="2023-03-03T18:08:00.118" v="276" actId="478"/>
          <ac:graphicFrameMkLst>
            <pc:docMk/>
            <pc:sldMk cId="4098829745" sldId="267"/>
            <ac:graphicFrameMk id="7" creationId="{C2494FEE-9204-1694-C2D9-40FB2113B2E5}"/>
          </ac:graphicFrameMkLst>
        </pc:graphicFrameChg>
      </pc:sldChg>
      <pc:sldChg chg="addSp delSp modSp add mod">
        <pc:chgData name="Peerada Tarasub" userId="ea11e693-c6d9-4ddd-8fda-45fda4343ee5" providerId="ADAL" clId="{609EBB9B-2502-4F07-AD44-7852201B4BD9}" dt="2023-03-03T18:20:23.570" v="385" actId="14734"/>
        <pc:sldMkLst>
          <pc:docMk/>
          <pc:sldMk cId="1220831985" sldId="268"/>
        </pc:sldMkLst>
        <pc:spChg chg="mod">
          <ac:chgData name="Peerada Tarasub" userId="ea11e693-c6d9-4ddd-8fda-45fda4343ee5" providerId="ADAL" clId="{609EBB9B-2502-4F07-AD44-7852201B4BD9}" dt="2023-03-03T18:08:28.575" v="280"/>
          <ac:spMkLst>
            <pc:docMk/>
            <pc:sldMk cId="1220831985" sldId="268"/>
            <ac:spMk id="3" creationId="{1BDFBB34-EB54-A85A-C6CE-E86C06646F00}"/>
          </ac:spMkLst>
        </pc:spChg>
        <pc:spChg chg="del">
          <ac:chgData name="Peerada Tarasub" userId="ea11e693-c6d9-4ddd-8fda-45fda4343ee5" providerId="ADAL" clId="{609EBB9B-2502-4F07-AD44-7852201B4BD9}" dt="2023-03-03T18:08:36.618" v="281" actId="478"/>
          <ac:spMkLst>
            <pc:docMk/>
            <pc:sldMk cId="1220831985" sldId="268"/>
            <ac:spMk id="4" creationId="{E1695038-EAE3-3AF6-4615-BAA1347FD80A}"/>
          </ac:spMkLst>
        </pc:spChg>
        <pc:spChg chg="add del">
          <ac:chgData name="Peerada Tarasub" userId="ea11e693-c6d9-4ddd-8fda-45fda4343ee5" providerId="ADAL" clId="{609EBB9B-2502-4F07-AD44-7852201B4BD9}" dt="2023-03-03T18:08:38.247" v="283" actId="22"/>
          <ac:spMkLst>
            <pc:docMk/>
            <pc:sldMk cId="1220831985" sldId="268"/>
            <ac:spMk id="5" creationId="{941117DB-6CE0-E317-FA14-C273E98947FB}"/>
          </ac:spMkLst>
        </pc:spChg>
        <pc:spChg chg="del">
          <ac:chgData name="Peerada Tarasub" userId="ea11e693-c6d9-4ddd-8fda-45fda4343ee5" providerId="ADAL" clId="{609EBB9B-2502-4F07-AD44-7852201B4BD9}" dt="2023-03-03T18:08:36.618" v="281" actId="478"/>
          <ac:spMkLst>
            <pc:docMk/>
            <pc:sldMk cId="1220831985" sldId="268"/>
            <ac:spMk id="10" creationId="{82CA1584-1713-9E3A-A15E-7EBCD277E4C9}"/>
          </ac:spMkLst>
        </pc:spChg>
        <pc:spChg chg="del">
          <ac:chgData name="Peerada Tarasub" userId="ea11e693-c6d9-4ddd-8fda-45fda4343ee5" providerId="ADAL" clId="{609EBB9B-2502-4F07-AD44-7852201B4BD9}" dt="2023-03-03T18:08:36.618" v="281" actId="478"/>
          <ac:spMkLst>
            <pc:docMk/>
            <pc:sldMk cId="1220831985" sldId="268"/>
            <ac:spMk id="11" creationId="{F4C08F8C-FE26-79D2-783E-31A6678ADC49}"/>
          </ac:spMkLst>
        </pc:spChg>
        <pc:graphicFrameChg chg="del">
          <ac:chgData name="Peerada Tarasub" userId="ea11e693-c6d9-4ddd-8fda-45fda4343ee5" providerId="ADAL" clId="{609EBB9B-2502-4F07-AD44-7852201B4BD9}" dt="2023-03-03T18:08:36.618" v="281" actId="478"/>
          <ac:graphicFrameMkLst>
            <pc:docMk/>
            <pc:sldMk cId="1220831985" sldId="268"/>
            <ac:graphicFrameMk id="6" creationId="{EA559389-012A-4EF5-CE6B-C27365A653B2}"/>
          </ac:graphicFrameMkLst>
        </pc:graphicFrameChg>
        <pc:graphicFrameChg chg="del">
          <ac:chgData name="Peerada Tarasub" userId="ea11e693-c6d9-4ddd-8fda-45fda4343ee5" providerId="ADAL" clId="{609EBB9B-2502-4F07-AD44-7852201B4BD9}" dt="2023-03-03T18:08:36.618" v="281" actId="478"/>
          <ac:graphicFrameMkLst>
            <pc:docMk/>
            <pc:sldMk cId="1220831985" sldId="268"/>
            <ac:graphicFrameMk id="7" creationId="{C2494FEE-9204-1694-C2D9-40FB2113B2E5}"/>
          </ac:graphicFrameMkLst>
        </pc:graphicFrameChg>
        <pc:graphicFrameChg chg="add mod modGraphic">
          <ac:chgData name="Peerada Tarasub" userId="ea11e693-c6d9-4ddd-8fda-45fda4343ee5" providerId="ADAL" clId="{609EBB9B-2502-4F07-AD44-7852201B4BD9}" dt="2023-03-03T18:20:23.570" v="385" actId="14734"/>
          <ac:graphicFrameMkLst>
            <pc:docMk/>
            <pc:sldMk cId="1220831985" sldId="268"/>
            <ac:graphicFrameMk id="8" creationId="{5ED79B9A-22EE-A365-A3D4-F02676D3A59D}"/>
          </ac:graphicFrameMkLst>
        </pc:graphicFrameChg>
      </pc:sldChg>
      <pc:sldChg chg="add">
        <pc:chgData name="Peerada Tarasub" userId="ea11e693-c6d9-4ddd-8fda-45fda4343ee5" providerId="ADAL" clId="{609EBB9B-2502-4F07-AD44-7852201B4BD9}" dt="2023-03-03T18:10:21.171" v="315"/>
        <pc:sldMkLst>
          <pc:docMk/>
          <pc:sldMk cId="2169329361" sldId="269"/>
        </pc:sldMkLst>
      </pc:sldChg>
      <pc:sldChg chg="modSp add mod">
        <pc:chgData name="Peerada Tarasub" userId="ea11e693-c6d9-4ddd-8fda-45fda4343ee5" providerId="ADAL" clId="{609EBB9B-2502-4F07-AD44-7852201B4BD9}" dt="2023-03-03T18:12:01.419" v="351" actId="404"/>
        <pc:sldMkLst>
          <pc:docMk/>
          <pc:sldMk cId="795174381" sldId="270"/>
        </pc:sldMkLst>
        <pc:spChg chg="mod">
          <ac:chgData name="Peerada Tarasub" userId="ea11e693-c6d9-4ddd-8fda-45fda4343ee5" providerId="ADAL" clId="{609EBB9B-2502-4F07-AD44-7852201B4BD9}" dt="2023-03-03T18:10:52.741" v="337" actId="20577"/>
          <ac:spMkLst>
            <pc:docMk/>
            <pc:sldMk cId="795174381" sldId="270"/>
            <ac:spMk id="3" creationId="{1BDFBB34-EB54-A85A-C6CE-E86C06646F00}"/>
          </ac:spMkLst>
        </pc:spChg>
        <pc:spChg chg="mod">
          <ac:chgData name="Peerada Tarasub" userId="ea11e693-c6d9-4ddd-8fda-45fda4343ee5" providerId="ADAL" clId="{609EBB9B-2502-4F07-AD44-7852201B4BD9}" dt="2023-03-03T18:12:01.419" v="351" actId="404"/>
          <ac:spMkLst>
            <pc:docMk/>
            <pc:sldMk cId="795174381" sldId="270"/>
            <ac:spMk id="10" creationId="{82CA1584-1713-9E3A-A15E-7EBCD277E4C9}"/>
          </ac:spMkLst>
        </pc:spChg>
      </pc:sldChg>
      <pc:sldChg chg="addSp delSp modSp add mod">
        <pc:chgData name="Peerada Tarasub" userId="ea11e693-c6d9-4ddd-8fda-45fda4343ee5" providerId="ADAL" clId="{609EBB9B-2502-4F07-AD44-7852201B4BD9}" dt="2023-03-03T18:39:57.387" v="402" actId="1076"/>
        <pc:sldMkLst>
          <pc:docMk/>
          <pc:sldMk cId="1931909196" sldId="271"/>
        </pc:sldMkLst>
        <pc:spChg chg="del">
          <ac:chgData name="Peerada Tarasub" userId="ea11e693-c6d9-4ddd-8fda-45fda4343ee5" providerId="ADAL" clId="{609EBB9B-2502-4F07-AD44-7852201B4BD9}" dt="2023-03-03T18:11:37.759" v="348" actId="478"/>
          <ac:spMkLst>
            <pc:docMk/>
            <pc:sldMk cId="1931909196" sldId="271"/>
            <ac:spMk id="3" creationId="{68CF6FB7-1AA5-A526-2E58-8F107D800E78}"/>
          </ac:spMkLst>
        </pc:spChg>
        <pc:spChg chg="add del mod">
          <ac:chgData name="Peerada Tarasub" userId="ea11e693-c6d9-4ddd-8fda-45fda4343ee5" providerId="ADAL" clId="{609EBB9B-2502-4F07-AD44-7852201B4BD9}" dt="2023-03-03T18:11:39.673" v="349" actId="478"/>
          <ac:spMkLst>
            <pc:docMk/>
            <pc:sldMk cId="1931909196" sldId="271"/>
            <ac:spMk id="5" creationId="{B0B7DCB9-DC0C-2B8C-44BD-85BED9DC0319}"/>
          </ac:spMkLst>
        </pc:spChg>
        <pc:spChg chg="mod">
          <ac:chgData name="Peerada Tarasub" userId="ea11e693-c6d9-4ddd-8fda-45fda4343ee5" providerId="ADAL" clId="{609EBB9B-2502-4F07-AD44-7852201B4BD9}" dt="2023-03-03T18:39:21.089" v="400" actId="6549"/>
          <ac:spMkLst>
            <pc:docMk/>
            <pc:sldMk cId="1931909196" sldId="271"/>
            <ac:spMk id="9" creationId="{74D1A324-E34C-D5F4-EE57-C7335F8B4A77}"/>
          </ac:spMkLst>
        </pc:spChg>
        <pc:spChg chg="mod">
          <ac:chgData name="Peerada Tarasub" userId="ea11e693-c6d9-4ddd-8fda-45fda4343ee5" providerId="ADAL" clId="{609EBB9B-2502-4F07-AD44-7852201B4BD9}" dt="2023-03-03T18:39:57.387" v="402" actId="1076"/>
          <ac:spMkLst>
            <pc:docMk/>
            <pc:sldMk cId="1931909196" sldId="271"/>
            <ac:spMk id="19" creationId="{5401EAF0-FA4A-D8BB-0520-49E2B8FD54BE}"/>
          </ac:spMkLst>
        </pc:spChg>
        <pc:picChg chg="mod">
          <ac:chgData name="Peerada Tarasub" userId="ea11e693-c6d9-4ddd-8fda-45fda4343ee5" providerId="ADAL" clId="{609EBB9B-2502-4F07-AD44-7852201B4BD9}" dt="2023-03-03T18:21:20.780" v="390" actId="14100"/>
          <ac:picMkLst>
            <pc:docMk/>
            <pc:sldMk cId="1931909196" sldId="271"/>
            <ac:picMk id="6" creationId="{20C61B6B-2625-768F-DFE9-38D9A8EAC02E}"/>
          </ac:picMkLst>
        </pc:picChg>
        <pc:picChg chg="mod">
          <ac:chgData name="Peerada Tarasub" userId="ea11e693-c6d9-4ddd-8fda-45fda4343ee5" providerId="ADAL" clId="{609EBB9B-2502-4F07-AD44-7852201B4BD9}" dt="2023-03-03T18:21:12.733" v="387" actId="1076"/>
          <ac:picMkLst>
            <pc:docMk/>
            <pc:sldMk cId="1931909196" sldId="271"/>
            <ac:picMk id="13" creationId="{9CE2AE41-618D-EF9E-2DAE-F25151530D8F}"/>
          </ac:picMkLst>
        </pc:picChg>
      </pc:sldChg>
      <pc:sldChg chg="add del">
        <pc:chgData name="Peerada Tarasub" userId="ea11e693-c6d9-4ddd-8fda-45fda4343ee5" providerId="ADAL" clId="{609EBB9B-2502-4F07-AD44-7852201B4BD9}" dt="2023-03-03T18:06:55.542" v="254"/>
        <pc:sldMkLst>
          <pc:docMk/>
          <pc:sldMk cId="2500444650" sldId="278"/>
        </pc:sldMkLst>
      </pc:sldChg>
      <pc:sldChg chg="add del">
        <pc:chgData name="Peerada Tarasub" userId="ea11e693-c6d9-4ddd-8fda-45fda4343ee5" providerId="ADAL" clId="{609EBB9B-2502-4F07-AD44-7852201B4BD9}" dt="2023-03-03T18:06:55.542" v="254"/>
        <pc:sldMkLst>
          <pc:docMk/>
          <pc:sldMk cId="2016057215" sldId="292"/>
        </pc:sldMkLst>
      </pc:sldChg>
      <pc:sldMasterChg chg="add del addSldLayout delSldLayout">
        <pc:chgData name="Peerada Tarasub" userId="ea11e693-c6d9-4ddd-8fda-45fda4343ee5" providerId="ADAL" clId="{609EBB9B-2502-4F07-AD44-7852201B4BD9}" dt="2023-03-03T18:07:23.189" v="258" actId="27028"/>
        <pc:sldMasterMkLst>
          <pc:docMk/>
          <pc:sldMasterMk cId="969830191" sldId="2147483648"/>
        </pc:sldMasterMkLst>
        <pc:sldLayoutChg chg="add del">
          <pc:chgData name="Peerada Tarasub" userId="ea11e693-c6d9-4ddd-8fda-45fda4343ee5" providerId="ADAL" clId="{609EBB9B-2502-4F07-AD44-7852201B4BD9}" dt="2023-03-03T18:07:23.189" v="258" actId="27028"/>
          <pc:sldLayoutMkLst>
            <pc:docMk/>
            <pc:sldMasterMk cId="969830191" sldId="2147483648"/>
            <pc:sldLayoutMk cId="388144403" sldId="2147483650"/>
          </pc:sldLayoutMkLst>
        </pc:sldLayoutChg>
      </pc:sldMasterChg>
      <pc:sldMasterChg chg="replId modSldLayout">
        <pc:chgData name="Peerada Tarasub" userId="ea11e693-c6d9-4ddd-8fda-45fda4343ee5" providerId="ADAL" clId="{609EBB9B-2502-4F07-AD44-7852201B4BD9}" dt="2023-03-03T18:07:23.189" v="258" actId="27028"/>
        <pc:sldMasterMkLst>
          <pc:docMk/>
          <pc:sldMasterMk cId="3993960395" sldId="2147483661"/>
        </pc:sldMasterMkLst>
        <pc:sldLayoutChg chg="replId">
          <pc:chgData name="Peerada Tarasub" userId="ea11e693-c6d9-4ddd-8fda-45fda4343ee5" providerId="ADAL" clId="{609EBB9B-2502-4F07-AD44-7852201B4BD9}" dt="2023-03-03T18:07:23.189" v="258" actId="27028"/>
          <pc:sldLayoutMkLst>
            <pc:docMk/>
            <pc:sldMasterMk cId="3993960395" sldId="2147483661"/>
            <pc:sldLayoutMk cId="74971083" sldId="2147483662"/>
          </pc:sldLayoutMkLst>
        </pc:sldLayoutChg>
      </pc:sldMasterChg>
    </pc:docChg>
  </pc:docChgLst>
  <pc:docChgLst>
    <pc:chgData name="Yi-Chi Chang" userId="S::yichi.chang@ucalgary.ca::2b3fb914-4e78-4ec9-a2ac-108faf3651f7" providerId="AD" clId="Web-{CFA704D6-49FA-44A8-99B1-5400096844AD}"/>
    <pc:docChg chg="modSld">
      <pc:chgData name="Yi-Chi Chang" userId="S::yichi.chang@ucalgary.ca::2b3fb914-4e78-4ec9-a2ac-108faf3651f7" providerId="AD" clId="Web-{CFA704D6-49FA-44A8-99B1-5400096844AD}" dt="2023-04-03T06:31:11.080" v="10" actId="1076"/>
      <pc:docMkLst>
        <pc:docMk/>
      </pc:docMkLst>
      <pc:sldChg chg="addSp modSp">
        <pc:chgData name="Yi-Chi Chang" userId="S::yichi.chang@ucalgary.ca::2b3fb914-4e78-4ec9-a2ac-108faf3651f7" providerId="AD" clId="Web-{CFA704D6-49FA-44A8-99B1-5400096844AD}" dt="2023-04-03T06:31:11.080" v="10" actId="1076"/>
        <pc:sldMkLst>
          <pc:docMk/>
          <pc:sldMk cId="2145564416" sldId="278"/>
        </pc:sldMkLst>
        <pc:picChg chg="add mod">
          <ac:chgData name="Yi-Chi Chang" userId="S::yichi.chang@ucalgary.ca::2b3fb914-4e78-4ec9-a2ac-108faf3651f7" providerId="AD" clId="Web-{CFA704D6-49FA-44A8-99B1-5400096844AD}" dt="2023-04-03T06:31:11.080" v="10" actId="1076"/>
          <ac:picMkLst>
            <pc:docMk/>
            <pc:sldMk cId="2145564416" sldId="278"/>
            <ac:picMk id="2" creationId="{00DD6E6C-8E63-6149-DCAD-A39C7C888EC7}"/>
          </ac:picMkLst>
        </pc:picChg>
      </pc:sldChg>
      <pc:sldChg chg="addSp delSp modSp">
        <pc:chgData name="Yi-Chi Chang" userId="S::yichi.chang@ucalgary.ca::2b3fb914-4e78-4ec9-a2ac-108faf3651f7" providerId="AD" clId="Web-{CFA704D6-49FA-44A8-99B1-5400096844AD}" dt="2023-04-03T06:22:14.402" v="7" actId="14100"/>
        <pc:sldMkLst>
          <pc:docMk/>
          <pc:sldMk cId="3508453907" sldId="285"/>
        </pc:sldMkLst>
        <pc:picChg chg="add del mod">
          <ac:chgData name="Yi-Chi Chang" userId="S::yichi.chang@ucalgary.ca::2b3fb914-4e78-4ec9-a2ac-108faf3651f7" providerId="AD" clId="Web-{CFA704D6-49FA-44A8-99B1-5400096844AD}" dt="2023-04-03T06:21:45.043" v="2"/>
          <ac:picMkLst>
            <pc:docMk/>
            <pc:sldMk cId="3508453907" sldId="285"/>
            <ac:picMk id="3" creationId="{473BF2E5-B3B6-CCA0-F783-63684EFB1CA8}"/>
          </ac:picMkLst>
        </pc:picChg>
        <pc:picChg chg="add mod">
          <ac:chgData name="Yi-Chi Chang" userId="S::yichi.chang@ucalgary.ca::2b3fb914-4e78-4ec9-a2ac-108faf3651f7" providerId="AD" clId="Web-{CFA704D6-49FA-44A8-99B1-5400096844AD}" dt="2023-04-03T06:22:14.402" v="7" actId="14100"/>
          <ac:picMkLst>
            <pc:docMk/>
            <pc:sldMk cId="3508453907" sldId="285"/>
            <ac:picMk id="5" creationId="{F6E30AE0-5A44-BC2A-590D-889FB12EF8F2}"/>
          </ac:picMkLst>
        </pc:picChg>
      </pc:sldChg>
    </pc:docChg>
  </pc:docChgLst>
  <pc:docChgLst>
    <pc:chgData name="Yi-Chi Chang" userId="S::yichi.chang@ucalgary.ca::2b3fb914-4e78-4ec9-a2ac-108faf3651f7" providerId="AD" clId="Web-{22680F59-D38F-4C0F-A3E3-054DAE1D26CA}"/>
    <pc:docChg chg="addSld delSld modSld">
      <pc:chgData name="Yi-Chi Chang" userId="S::yichi.chang@ucalgary.ca::2b3fb914-4e78-4ec9-a2ac-108faf3651f7" providerId="AD" clId="Web-{22680F59-D38F-4C0F-A3E3-054DAE1D26CA}" dt="2023-03-03T18:48:24.905" v="393" actId="20577"/>
      <pc:docMkLst>
        <pc:docMk/>
      </pc:docMkLst>
      <pc:sldChg chg="modSp">
        <pc:chgData name="Yi-Chi Chang" userId="S::yichi.chang@ucalgary.ca::2b3fb914-4e78-4ec9-a2ac-108faf3651f7" providerId="AD" clId="Web-{22680F59-D38F-4C0F-A3E3-054DAE1D26CA}" dt="2023-03-03T17:46:27.167" v="249" actId="1076"/>
        <pc:sldMkLst>
          <pc:docMk/>
          <pc:sldMk cId="3989659488" sldId="256"/>
        </pc:sldMkLst>
        <pc:spChg chg="mod">
          <ac:chgData name="Yi-Chi Chang" userId="S::yichi.chang@ucalgary.ca::2b3fb914-4e78-4ec9-a2ac-108faf3651f7" providerId="AD" clId="Web-{22680F59-D38F-4C0F-A3E3-054DAE1D26CA}" dt="2023-03-03T17:46:16.980" v="248" actId="20577"/>
          <ac:spMkLst>
            <pc:docMk/>
            <pc:sldMk cId="3989659488" sldId="256"/>
            <ac:spMk id="2" creationId="{F546AA38-77E9-78CD-AFB1-B32AA4E31D6B}"/>
          </ac:spMkLst>
        </pc:spChg>
        <pc:spChg chg="mod">
          <ac:chgData name="Yi-Chi Chang" userId="S::yichi.chang@ucalgary.ca::2b3fb914-4e78-4ec9-a2ac-108faf3651f7" providerId="AD" clId="Web-{22680F59-D38F-4C0F-A3E3-054DAE1D26CA}" dt="2023-03-03T17:46:27.167" v="249" actId="1076"/>
          <ac:spMkLst>
            <pc:docMk/>
            <pc:sldMk cId="3989659488" sldId="256"/>
            <ac:spMk id="3" creationId="{BECDD6B8-802B-F208-8DB0-B5AB6B8E26CB}"/>
          </ac:spMkLst>
        </pc:spChg>
      </pc:sldChg>
      <pc:sldChg chg="modSp new">
        <pc:chgData name="Yi-Chi Chang" userId="S::yichi.chang@ucalgary.ca::2b3fb914-4e78-4ec9-a2ac-108faf3651f7" providerId="AD" clId="Web-{22680F59-D38F-4C0F-A3E3-054DAE1D26CA}" dt="2023-03-03T17:45:36.464" v="189" actId="20577"/>
        <pc:sldMkLst>
          <pc:docMk/>
          <pc:sldMk cId="2879720271" sldId="257"/>
        </pc:sldMkLst>
        <pc:spChg chg="mod">
          <ac:chgData name="Yi-Chi Chang" userId="S::yichi.chang@ucalgary.ca::2b3fb914-4e78-4ec9-a2ac-108faf3651f7" providerId="AD" clId="Web-{22680F59-D38F-4C0F-A3E3-054DAE1D26CA}" dt="2023-03-03T17:45:36.464" v="189" actId="20577"/>
          <ac:spMkLst>
            <pc:docMk/>
            <pc:sldMk cId="2879720271" sldId="257"/>
            <ac:spMk id="2" creationId="{79D2A42A-0910-239C-6C8C-3364AED2CF03}"/>
          </ac:spMkLst>
        </pc:spChg>
      </pc:sldChg>
      <pc:sldChg chg="modSp new">
        <pc:chgData name="Yi-Chi Chang" userId="S::yichi.chang@ucalgary.ca::2b3fb914-4e78-4ec9-a2ac-108faf3651f7" providerId="AD" clId="Web-{22680F59-D38F-4C0F-A3E3-054DAE1D26CA}" dt="2023-03-03T17:45:42.151" v="192" actId="20577"/>
        <pc:sldMkLst>
          <pc:docMk/>
          <pc:sldMk cId="2953478019" sldId="258"/>
        </pc:sldMkLst>
        <pc:spChg chg="mod">
          <ac:chgData name="Yi-Chi Chang" userId="S::yichi.chang@ucalgary.ca::2b3fb914-4e78-4ec9-a2ac-108faf3651f7" providerId="AD" clId="Web-{22680F59-D38F-4C0F-A3E3-054DAE1D26CA}" dt="2023-03-03T17:45:42.151" v="192" actId="20577"/>
          <ac:spMkLst>
            <pc:docMk/>
            <pc:sldMk cId="2953478019" sldId="258"/>
            <ac:spMk id="2" creationId="{C99B35BB-A9D5-78F4-0E2A-8082179F8D45}"/>
          </ac:spMkLst>
        </pc:spChg>
      </pc:sldChg>
      <pc:sldChg chg="modSp new">
        <pc:chgData name="Yi-Chi Chang" userId="S::yichi.chang@ucalgary.ca::2b3fb914-4e78-4ec9-a2ac-108faf3651f7" providerId="AD" clId="Web-{22680F59-D38F-4C0F-A3E3-054DAE1D26CA}" dt="2023-03-03T17:45:45.526" v="198" actId="20577"/>
        <pc:sldMkLst>
          <pc:docMk/>
          <pc:sldMk cId="3873680765" sldId="259"/>
        </pc:sldMkLst>
        <pc:spChg chg="mod">
          <ac:chgData name="Yi-Chi Chang" userId="S::yichi.chang@ucalgary.ca::2b3fb914-4e78-4ec9-a2ac-108faf3651f7" providerId="AD" clId="Web-{22680F59-D38F-4C0F-A3E3-054DAE1D26CA}" dt="2023-03-03T17:45:45.526" v="198" actId="20577"/>
          <ac:spMkLst>
            <pc:docMk/>
            <pc:sldMk cId="3873680765" sldId="259"/>
            <ac:spMk id="2" creationId="{D6A7F12F-62D8-5999-B06F-C3680E0881CE}"/>
          </ac:spMkLst>
        </pc:spChg>
      </pc:sldChg>
      <pc:sldChg chg="modSp new">
        <pc:chgData name="Yi-Chi Chang" userId="S::yichi.chang@ucalgary.ca::2b3fb914-4e78-4ec9-a2ac-108faf3651f7" providerId="AD" clId="Web-{22680F59-D38F-4C0F-A3E3-054DAE1D26CA}" dt="2023-03-03T18:02:05.430" v="298"/>
        <pc:sldMkLst>
          <pc:docMk/>
          <pc:sldMk cId="3546700537" sldId="260"/>
        </pc:sldMkLst>
        <pc:spChg chg="mod">
          <ac:chgData name="Yi-Chi Chang" userId="S::yichi.chang@ucalgary.ca::2b3fb914-4e78-4ec9-a2ac-108faf3651f7" providerId="AD" clId="Web-{22680F59-D38F-4C0F-A3E3-054DAE1D26CA}" dt="2023-03-03T17:46:03.042" v="221" actId="20577"/>
          <ac:spMkLst>
            <pc:docMk/>
            <pc:sldMk cId="3546700537" sldId="260"/>
            <ac:spMk id="2" creationId="{6E2B27BD-5C89-5A6F-56C7-1C5017A622EA}"/>
          </ac:spMkLst>
        </pc:spChg>
        <pc:spChg chg="mod">
          <ac:chgData name="Yi-Chi Chang" userId="S::yichi.chang@ucalgary.ca::2b3fb914-4e78-4ec9-a2ac-108faf3651f7" providerId="AD" clId="Web-{22680F59-D38F-4C0F-A3E3-054DAE1D26CA}" dt="2023-03-03T17:58:22.161" v="297" actId="20577"/>
          <ac:spMkLst>
            <pc:docMk/>
            <pc:sldMk cId="3546700537" sldId="260"/>
            <ac:spMk id="3" creationId="{9D630A55-34BB-AE93-2DE6-DCC9CCDCCB84}"/>
          </ac:spMkLst>
        </pc:spChg>
        <pc:graphicFrameChg chg="modGraphic">
          <ac:chgData name="Yi-Chi Chang" userId="S::yichi.chang@ucalgary.ca::2b3fb914-4e78-4ec9-a2ac-108faf3651f7" providerId="AD" clId="Web-{22680F59-D38F-4C0F-A3E3-054DAE1D26CA}" dt="2023-03-03T18:02:05.430" v="298"/>
          <ac:graphicFrameMkLst>
            <pc:docMk/>
            <pc:sldMk cId="3546700537" sldId="260"/>
            <ac:graphicFrameMk id="4" creationId="{29238424-D1C0-B47F-2F07-D8D2F2EAD175}"/>
          </ac:graphicFrameMkLst>
        </pc:graphicFrameChg>
      </pc:sldChg>
      <pc:sldChg chg="modSp new">
        <pc:chgData name="Yi-Chi Chang" userId="S::yichi.chang@ucalgary.ca::2b3fb914-4e78-4ec9-a2ac-108faf3651f7" providerId="AD" clId="Web-{22680F59-D38F-4C0F-A3E3-054DAE1D26CA}" dt="2023-03-03T17:50:43.640" v="258" actId="20577"/>
        <pc:sldMkLst>
          <pc:docMk/>
          <pc:sldMk cId="2304133695" sldId="261"/>
        </pc:sldMkLst>
        <pc:spChg chg="mod">
          <ac:chgData name="Yi-Chi Chang" userId="S::yichi.chang@ucalgary.ca::2b3fb914-4e78-4ec9-a2ac-108faf3651f7" providerId="AD" clId="Web-{22680F59-D38F-4C0F-A3E3-054DAE1D26CA}" dt="2023-03-03T17:50:43.640" v="258" actId="20577"/>
          <ac:spMkLst>
            <pc:docMk/>
            <pc:sldMk cId="2304133695" sldId="261"/>
            <ac:spMk id="2" creationId="{C14FBC14-EC3E-79C1-F65A-18233973FAF2}"/>
          </ac:spMkLst>
        </pc:spChg>
      </pc:sldChg>
      <pc:sldChg chg="modSp new mod modClrScheme chgLayout">
        <pc:chgData name="Yi-Chi Chang" userId="S::yichi.chang@ucalgary.ca::2b3fb914-4e78-4ec9-a2ac-108faf3651f7" providerId="AD" clId="Web-{22680F59-D38F-4C0F-A3E3-054DAE1D26CA}" dt="2023-03-03T17:51:08.687" v="275" actId="20577"/>
        <pc:sldMkLst>
          <pc:docMk/>
          <pc:sldMk cId="3021039057" sldId="262"/>
        </pc:sldMkLst>
        <pc:spChg chg="mod ord">
          <ac:chgData name="Yi-Chi Chang" userId="S::yichi.chang@ucalgary.ca::2b3fb914-4e78-4ec9-a2ac-108faf3651f7" providerId="AD" clId="Web-{22680F59-D38F-4C0F-A3E3-054DAE1D26CA}" dt="2023-03-03T17:51:08.687" v="275" actId="20577"/>
          <ac:spMkLst>
            <pc:docMk/>
            <pc:sldMk cId="3021039057" sldId="262"/>
            <ac:spMk id="2" creationId="{2724C245-7FED-609C-3C6F-085458A66537}"/>
          </ac:spMkLst>
        </pc:spChg>
        <pc:spChg chg="mod ord">
          <ac:chgData name="Yi-Chi Chang" userId="S::yichi.chang@ucalgary.ca::2b3fb914-4e78-4ec9-a2ac-108faf3651f7" providerId="AD" clId="Web-{22680F59-D38F-4C0F-A3E3-054DAE1D26CA}" dt="2023-03-03T17:51:02.093" v="260"/>
          <ac:spMkLst>
            <pc:docMk/>
            <pc:sldMk cId="3021039057" sldId="262"/>
            <ac:spMk id="3" creationId="{890366D8-C076-4665-2313-47A03454A155}"/>
          </ac:spMkLst>
        </pc:spChg>
      </pc:sldChg>
      <pc:sldChg chg="modSp new del mod modClrScheme chgLayout">
        <pc:chgData name="Yi-Chi Chang" userId="S::yichi.chang@ucalgary.ca::2b3fb914-4e78-4ec9-a2ac-108faf3651f7" providerId="AD" clId="Web-{22680F59-D38F-4C0F-A3E3-054DAE1D26CA}" dt="2023-03-03T17:51:39.797" v="278"/>
        <pc:sldMkLst>
          <pc:docMk/>
          <pc:sldMk cId="1132525893" sldId="263"/>
        </pc:sldMkLst>
        <pc:spChg chg="mod ord">
          <ac:chgData name="Yi-Chi Chang" userId="S::yichi.chang@ucalgary.ca::2b3fb914-4e78-4ec9-a2ac-108faf3651f7" providerId="AD" clId="Web-{22680F59-D38F-4C0F-A3E3-054DAE1D26CA}" dt="2023-03-03T17:51:37.343" v="277"/>
          <ac:spMkLst>
            <pc:docMk/>
            <pc:sldMk cId="1132525893" sldId="263"/>
            <ac:spMk id="2" creationId="{DBC9FB81-36CB-26E5-840E-6171E0ED325F}"/>
          </ac:spMkLst>
        </pc:spChg>
        <pc:spChg chg="mod ord">
          <ac:chgData name="Yi-Chi Chang" userId="S::yichi.chang@ucalgary.ca::2b3fb914-4e78-4ec9-a2ac-108faf3651f7" providerId="AD" clId="Web-{22680F59-D38F-4C0F-A3E3-054DAE1D26CA}" dt="2023-03-03T17:51:37.343" v="277"/>
          <ac:spMkLst>
            <pc:docMk/>
            <pc:sldMk cId="1132525893" sldId="263"/>
            <ac:spMk id="3" creationId="{886F3D3B-EC5C-694C-D13F-D4B95C788130}"/>
          </ac:spMkLst>
        </pc:spChg>
      </pc:sldChg>
      <pc:sldChg chg="new">
        <pc:chgData name="Yi-Chi Chang" userId="S::yichi.chang@ucalgary.ca::2b3fb914-4e78-4ec9-a2ac-108faf3651f7" providerId="AD" clId="Web-{22680F59-D38F-4C0F-A3E3-054DAE1D26CA}" dt="2023-03-03T17:51:43.640" v="279"/>
        <pc:sldMkLst>
          <pc:docMk/>
          <pc:sldMk cId="4117692317" sldId="263"/>
        </pc:sldMkLst>
      </pc:sldChg>
      <pc:sldChg chg="modSp">
        <pc:chgData name="Yi-Chi Chang" userId="S::yichi.chang@ucalgary.ca::2b3fb914-4e78-4ec9-a2ac-108faf3651f7" providerId="AD" clId="Web-{22680F59-D38F-4C0F-A3E3-054DAE1D26CA}" dt="2023-03-03T18:42:24.634" v="390" actId="20577"/>
        <pc:sldMkLst>
          <pc:docMk/>
          <pc:sldMk cId="2500444650" sldId="265"/>
        </pc:sldMkLst>
        <pc:spChg chg="mod">
          <ac:chgData name="Yi-Chi Chang" userId="S::yichi.chang@ucalgary.ca::2b3fb914-4e78-4ec9-a2ac-108faf3651f7" providerId="AD" clId="Web-{22680F59-D38F-4C0F-A3E3-054DAE1D26CA}" dt="2023-03-03T18:42:24.634" v="390" actId="20577"/>
          <ac:spMkLst>
            <pc:docMk/>
            <pc:sldMk cId="2500444650" sldId="265"/>
            <ac:spMk id="9" creationId="{74D1A324-E34C-D5F4-EE57-C7335F8B4A77}"/>
          </ac:spMkLst>
        </pc:spChg>
      </pc:sldChg>
      <pc:sldChg chg="modSp">
        <pc:chgData name="Yi-Chi Chang" userId="S::yichi.chang@ucalgary.ca::2b3fb914-4e78-4ec9-a2ac-108faf3651f7" providerId="AD" clId="Web-{22680F59-D38F-4C0F-A3E3-054DAE1D26CA}" dt="2023-03-03T18:48:24.905" v="393" actId="20577"/>
        <pc:sldMkLst>
          <pc:docMk/>
          <pc:sldMk cId="4098829745" sldId="267"/>
        </pc:sldMkLst>
        <pc:spChg chg="mod">
          <ac:chgData name="Yi-Chi Chang" userId="S::yichi.chang@ucalgary.ca::2b3fb914-4e78-4ec9-a2ac-108faf3651f7" providerId="AD" clId="Web-{22680F59-D38F-4C0F-A3E3-054DAE1D26CA}" dt="2023-03-03T18:48:24.905" v="393" actId="20577"/>
          <ac:spMkLst>
            <pc:docMk/>
            <pc:sldMk cId="4098829745" sldId="267"/>
            <ac:spMk id="10" creationId="{82CA1584-1713-9E3A-A15E-7EBCD277E4C9}"/>
          </ac:spMkLst>
        </pc:spChg>
      </pc:sldChg>
      <pc:sldChg chg="addSp delSp modSp">
        <pc:chgData name="Yi-Chi Chang" userId="S::yichi.chang@ucalgary.ca::2b3fb914-4e78-4ec9-a2ac-108faf3651f7" providerId="AD" clId="Web-{22680F59-D38F-4C0F-A3E3-054DAE1D26CA}" dt="2023-03-03T18:39:33.382" v="380" actId="20577"/>
        <pc:sldMkLst>
          <pc:docMk/>
          <pc:sldMk cId="1931909196" sldId="271"/>
        </pc:sldMkLst>
        <pc:spChg chg="add del">
          <ac:chgData name="Yi-Chi Chang" userId="S::yichi.chang@ucalgary.ca::2b3fb914-4e78-4ec9-a2ac-108faf3651f7" providerId="AD" clId="Web-{22680F59-D38F-4C0F-A3E3-054DAE1D26CA}" dt="2023-03-03T18:17:07.411" v="303"/>
          <ac:spMkLst>
            <pc:docMk/>
            <pc:sldMk cId="1931909196" sldId="271"/>
            <ac:spMk id="2" creationId="{D5F1E389-A257-E2D5-4F49-D1B88E338090}"/>
          </ac:spMkLst>
        </pc:spChg>
        <pc:spChg chg="mod">
          <ac:chgData name="Yi-Chi Chang" userId="S::yichi.chang@ucalgary.ca::2b3fb914-4e78-4ec9-a2ac-108faf3651f7" providerId="AD" clId="Web-{22680F59-D38F-4C0F-A3E3-054DAE1D26CA}" dt="2023-03-03T18:39:33.382" v="380" actId="20577"/>
          <ac:spMkLst>
            <pc:docMk/>
            <pc:sldMk cId="1931909196" sldId="271"/>
            <ac:spMk id="9" creationId="{74D1A324-E34C-D5F4-EE57-C7335F8B4A77}"/>
          </ac:spMkLst>
        </pc:spChg>
        <pc:spChg chg="mod">
          <ac:chgData name="Yi-Chi Chang" userId="S::yichi.chang@ucalgary.ca::2b3fb914-4e78-4ec9-a2ac-108faf3651f7" providerId="AD" clId="Web-{22680F59-D38F-4C0F-A3E3-054DAE1D26CA}" dt="2023-03-03T18:39:19.460" v="370" actId="20577"/>
          <ac:spMkLst>
            <pc:docMk/>
            <pc:sldMk cId="1931909196" sldId="271"/>
            <ac:spMk id="19" creationId="{5401EAF0-FA4A-D8BB-0520-49E2B8FD54BE}"/>
          </ac:spMkLst>
        </pc:spChg>
        <pc:picChg chg="mod">
          <ac:chgData name="Yi-Chi Chang" userId="S::yichi.chang@ucalgary.ca::2b3fb914-4e78-4ec9-a2ac-108faf3651f7" providerId="AD" clId="Web-{22680F59-D38F-4C0F-A3E3-054DAE1D26CA}" dt="2023-03-03T18:15:54.269" v="301" actId="1076"/>
          <ac:picMkLst>
            <pc:docMk/>
            <pc:sldMk cId="1931909196" sldId="271"/>
            <ac:picMk id="8" creationId="{2FD54C62-9FF6-0FC8-35A7-FD84F741C818}"/>
          </ac:picMkLst>
        </pc:picChg>
        <pc:picChg chg="mod">
          <ac:chgData name="Yi-Chi Chang" userId="S::yichi.chang@ucalgary.ca::2b3fb914-4e78-4ec9-a2ac-108faf3651f7" providerId="AD" clId="Web-{22680F59-D38F-4C0F-A3E3-054DAE1D26CA}" dt="2023-03-03T18:15:46.863" v="300" actId="1076"/>
          <ac:picMkLst>
            <pc:docMk/>
            <pc:sldMk cId="1931909196" sldId="271"/>
            <ac:picMk id="11" creationId="{6C2EED8A-9FFD-B4B4-71E2-EA1ADB29891B}"/>
          </ac:picMkLst>
        </pc:picChg>
        <pc:picChg chg="mod">
          <ac:chgData name="Yi-Chi Chang" userId="S::yichi.chang@ucalgary.ca::2b3fb914-4e78-4ec9-a2ac-108faf3651f7" providerId="AD" clId="Web-{22680F59-D38F-4C0F-A3E3-054DAE1D26CA}" dt="2023-03-03T18:17:47.505" v="305" actId="14100"/>
          <ac:picMkLst>
            <pc:docMk/>
            <pc:sldMk cId="1931909196" sldId="271"/>
            <ac:picMk id="13" creationId="{9CE2AE41-618D-EF9E-2DAE-F25151530D8F}"/>
          </ac:picMkLst>
        </pc:picChg>
        <pc:picChg chg="mod">
          <ac:chgData name="Yi-Chi Chang" userId="S::yichi.chang@ucalgary.ca::2b3fb914-4e78-4ec9-a2ac-108faf3651f7" providerId="AD" clId="Web-{22680F59-D38F-4C0F-A3E3-054DAE1D26CA}" dt="2023-03-03T18:20:20.570" v="306" actId="1076"/>
          <ac:picMkLst>
            <pc:docMk/>
            <pc:sldMk cId="1931909196" sldId="271"/>
            <ac:picMk id="15" creationId="{0445850E-C624-CD13-E0C2-CE102973A27E}"/>
          </ac:picMkLst>
        </pc:picChg>
      </pc:sldChg>
    </pc:docChg>
  </pc:docChgLst>
  <pc:docChgLst>
    <pc:chgData name="Hao Su" userId="58f849f4-5635-49ec-b984-94bad8554e46" providerId="ADAL" clId="{4305CFC1-FA85-2249-A7CE-0930F6A325B1}"/>
    <pc:docChg chg="undo custSel modSld">
      <pc:chgData name="Hao Su" userId="58f849f4-5635-49ec-b984-94bad8554e46" providerId="ADAL" clId="{4305CFC1-FA85-2249-A7CE-0930F6A325B1}" dt="2023-04-01T01:04:11.379" v="490" actId="20577"/>
      <pc:docMkLst>
        <pc:docMk/>
      </pc:docMkLst>
      <pc:sldChg chg="addSp modSp mod">
        <pc:chgData name="Hao Su" userId="58f849f4-5635-49ec-b984-94bad8554e46" providerId="ADAL" clId="{4305CFC1-FA85-2249-A7CE-0930F6A325B1}" dt="2023-04-01T01:04:11.379" v="490" actId="20577"/>
        <pc:sldMkLst>
          <pc:docMk/>
          <pc:sldMk cId="1507795700" sldId="282"/>
        </pc:sldMkLst>
        <pc:spChg chg="add mod">
          <ac:chgData name="Hao Su" userId="58f849f4-5635-49ec-b984-94bad8554e46" providerId="ADAL" clId="{4305CFC1-FA85-2249-A7CE-0930F6A325B1}" dt="2023-03-31T23:25:24.028" v="183" actId="20577"/>
          <ac:spMkLst>
            <pc:docMk/>
            <pc:sldMk cId="1507795700" sldId="282"/>
            <ac:spMk id="6" creationId="{57B670F3-2648-8E8D-7C19-E30FAA793A08}"/>
          </ac:spMkLst>
        </pc:spChg>
        <pc:graphicFrameChg chg="modGraphic">
          <ac:chgData name="Hao Su" userId="58f849f4-5635-49ec-b984-94bad8554e46" providerId="ADAL" clId="{4305CFC1-FA85-2249-A7CE-0930F6A325B1}" dt="2023-04-01T01:04:11.379" v="490" actId="20577"/>
          <ac:graphicFrameMkLst>
            <pc:docMk/>
            <pc:sldMk cId="1507795700" sldId="282"/>
            <ac:graphicFrameMk id="20" creationId="{D571BBD3-F76D-0F29-A7C6-C2945A945669}"/>
          </ac:graphicFrameMkLst>
        </pc:graphicFrameChg>
      </pc:sldChg>
      <pc:sldChg chg="addSp delSp modSp mod">
        <pc:chgData name="Hao Su" userId="58f849f4-5635-49ec-b984-94bad8554e46" providerId="ADAL" clId="{4305CFC1-FA85-2249-A7CE-0930F6A325B1}" dt="2023-03-31T21:14:04.239" v="50" actId="13926"/>
        <pc:sldMkLst>
          <pc:docMk/>
          <pc:sldMk cId="772501163" sldId="283"/>
        </pc:sldMkLst>
        <pc:graphicFrameChg chg="mod modGraphic">
          <ac:chgData name="Hao Su" userId="58f849f4-5635-49ec-b984-94bad8554e46" providerId="ADAL" clId="{4305CFC1-FA85-2249-A7CE-0930F6A325B1}" dt="2023-03-31T21:14:04.239" v="50" actId="13926"/>
          <ac:graphicFrameMkLst>
            <pc:docMk/>
            <pc:sldMk cId="772501163" sldId="283"/>
            <ac:graphicFrameMk id="10" creationId="{BACA785A-2C76-4233-E3F9-4139FB69EA2C}"/>
          </ac:graphicFrameMkLst>
        </pc:graphicFrameChg>
        <pc:picChg chg="add del mod">
          <ac:chgData name="Hao Su" userId="58f849f4-5635-49ec-b984-94bad8554e46" providerId="ADAL" clId="{4305CFC1-FA85-2249-A7CE-0930F6A325B1}" dt="2023-03-31T21:12:52.744" v="40" actId="478"/>
          <ac:picMkLst>
            <pc:docMk/>
            <pc:sldMk cId="772501163" sldId="283"/>
            <ac:picMk id="8" creationId="{C2F7833E-F5BA-C71A-CF6F-4FDCBD0F3876}"/>
          </ac:picMkLst>
        </pc:picChg>
      </pc:sldChg>
      <pc:sldChg chg="addSp delSp modSp mod modNotesTx">
        <pc:chgData name="Hao Su" userId="58f849f4-5635-49ec-b984-94bad8554e46" providerId="ADAL" clId="{4305CFC1-FA85-2249-A7CE-0930F6A325B1}" dt="2023-04-01T00:16:35.641" v="473" actId="20577"/>
        <pc:sldMkLst>
          <pc:docMk/>
          <pc:sldMk cId="993976920" sldId="285"/>
        </pc:sldMkLst>
        <pc:spChg chg="add mod">
          <ac:chgData name="Hao Su" userId="58f849f4-5635-49ec-b984-94bad8554e46" providerId="ADAL" clId="{4305CFC1-FA85-2249-A7CE-0930F6A325B1}" dt="2023-04-01T00:13:52.878" v="413" actId="1076"/>
          <ac:spMkLst>
            <pc:docMk/>
            <pc:sldMk cId="993976920" sldId="285"/>
            <ac:spMk id="6" creationId="{02E2D140-CBFC-3D87-60D1-1843F6389ED4}"/>
          </ac:spMkLst>
        </pc:spChg>
        <pc:picChg chg="add del mod modCrop">
          <ac:chgData name="Hao Su" userId="58f849f4-5635-49ec-b984-94bad8554e46" providerId="ADAL" clId="{4305CFC1-FA85-2249-A7CE-0930F6A325B1}" dt="2023-03-31T20:16:33.860" v="7" actId="478"/>
          <ac:picMkLst>
            <pc:docMk/>
            <pc:sldMk cId="993976920" sldId="285"/>
            <ac:picMk id="3" creationId="{99EB39FF-66E2-4AD5-D4FC-E3E0D5C7BF07}"/>
          </ac:picMkLst>
        </pc:picChg>
        <pc:picChg chg="add mod">
          <ac:chgData name="Hao Su" userId="58f849f4-5635-49ec-b984-94bad8554e46" providerId="ADAL" clId="{4305CFC1-FA85-2249-A7CE-0930F6A325B1}" dt="2023-03-31T21:38:49.237" v="167" actId="1076"/>
          <ac:picMkLst>
            <pc:docMk/>
            <pc:sldMk cId="993976920" sldId="285"/>
            <ac:picMk id="5" creationId="{BB7A8568-679B-DBB3-AE27-81333174AA39}"/>
          </ac:picMkLst>
        </pc:picChg>
      </pc:sldChg>
      <pc:sldChg chg="modNotesTx">
        <pc:chgData name="Hao Su" userId="58f849f4-5635-49ec-b984-94bad8554e46" providerId="ADAL" clId="{4305CFC1-FA85-2249-A7CE-0930F6A325B1}" dt="2023-04-01T00:34:02.985" v="477" actId="20577"/>
        <pc:sldMkLst>
          <pc:docMk/>
          <pc:sldMk cId="69851516" sldId="287"/>
        </pc:sldMkLst>
      </pc:sldChg>
      <pc:sldChg chg="modSp mod">
        <pc:chgData name="Hao Su" userId="58f849f4-5635-49ec-b984-94bad8554e46" providerId="ADAL" clId="{4305CFC1-FA85-2249-A7CE-0930F6A325B1}" dt="2023-03-31T21:31:04.786" v="153" actId="20577"/>
        <pc:sldMkLst>
          <pc:docMk/>
          <pc:sldMk cId="3379889942" sldId="289"/>
        </pc:sldMkLst>
        <pc:spChg chg="mod">
          <ac:chgData name="Hao Su" userId="58f849f4-5635-49ec-b984-94bad8554e46" providerId="ADAL" clId="{4305CFC1-FA85-2249-A7CE-0930F6A325B1}" dt="2023-03-31T21:31:04.786" v="153" actId="20577"/>
          <ac:spMkLst>
            <pc:docMk/>
            <pc:sldMk cId="3379889942" sldId="289"/>
            <ac:spMk id="6" creationId="{52026DA5-BF6E-14F5-8719-DA90B80979D2}"/>
          </ac:spMkLst>
        </pc:spChg>
      </pc:sldChg>
    </pc:docChg>
  </pc:docChgLst>
  <pc:docChgLst>
    <pc:chgData name="Boris Fung" userId="S::yathei.fung@ucalgary.ca::a4b7c3e6-df90-45dc-942d-4ad1bb17f6c5" providerId="AD" clId="Web-{D9D02AA1-F504-48A2-8C86-F3EE2AD28608}"/>
    <pc:docChg chg="modSld">
      <pc:chgData name="Boris Fung" userId="S::yathei.fung@ucalgary.ca::a4b7c3e6-df90-45dc-942d-4ad1bb17f6c5" providerId="AD" clId="Web-{D9D02AA1-F504-48A2-8C86-F3EE2AD28608}" dt="2023-03-07T21:54:43.569" v="23" actId="20577"/>
      <pc:docMkLst>
        <pc:docMk/>
      </pc:docMkLst>
      <pc:sldChg chg="modSp">
        <pc:chgData name="Boris Fung" userId="S::yathei.fung@ucalgary.ca::a4b7c3e6-df90-45dc-942d-4ad1bb17f6c5" providerId="AD" clId="Web-{D9D02AA1-F504-48A2-8C86-F3EE2AD28608}" dt="2023-03-07T21:54:43.569" v="23" actId="20577"/>
        <pc:sldMkLst>
          <pc:docMk/>
          <pc:sldMk cId="4098829745" sldId="267"/>
        </pc:sldMkLst>
        <pc:spChg chg="mod">
          <ac:chgData name="Boris Fung" userId="S::yathei.fung@ucalgary.ca::a4b7c3e6-df90-45dc-942d-4ad1bb17f6c5" providerId="AD" clId="Web-{D9D02AA1-F504-48A2-8C86-F3EE2AD28608}" dt="2023-03-07T21:54:43.569" v="23" actId="20577"/>
          <ac:spMkLst>
            <pc:docMk/>
            <pc:sldMk cId="4098829745" sldId="267"/>
            <ac:spMk id="10" creationId="{82CA1584-1713-9E3A-A15E-7EBCD277E4C9}"/>
          </ac:spMkLst>
        </pc:spChg>
      </pc:sldChg>
      <pc:sldChg chg="modSp">
        <pc:chgData name="Boris Fung" userId="S::yathei.fung@ucalgary.ca::a4b7c3e6-df90-45dc-942d-4ad1bb17f6c5" providerId="AD" clId="Web-{D9D02AA1-F504-48A2-8C86-F3EE2AD28608}" dt="2023-03-07T21:48:33.370" v="8" actId="20577"/>
        <pc:sldMkLst>
          <pc:docMk/>
          <pc:sldMk cId="1931909196" sldId="271"/>
        </pc:sldMkLst>
        <pc:spChg chg="mod">
          <ac:chgData name="Boris Fung" userId="S::yathei.fung@ucalgary.ca::a4b7c3e6-df90-45dc-942d-4ad1bb17f6c5" providerId="AD" clId="Web-{D9D02AA1-F504-48A2-8C86-F3EE2AD28608}" dt="2023-03-07T21:48:33.370" v="8" actId="20577"/>
          <ac:spMkLst>
            <pc:docMk/>
            <pc:sldMk cId="1931909196" sldId="271"/>
            <ac:spMk id="19" creationId="{5401EAF0-FA4A-D8BB-0520-49E2B8FD54BE}"/>
          </ac:spMkLst>
        </pc:spChg>
      </pc:sldChg>
    </pc:docChg>
  </pc:docChgLst>
  <pc:docChgLst>
    <pc:chgData name="Boris Fung" userId="S::yathei.fung@ucalgary.ca::a4b7c3e6-df90-45dc-942d-4ad1bb17f6c5" providerId="AD" clId="Web-{9DD420BF-6756-4102-BA3D-2946587A5D6E}"/>
    <pc:docChg chg="addSld modSld">
      <pc:chgData name="Boris Fung" userId="S::yathei.fung@ucalgary.ca::a4b7c3e6-df90-45dc-942d-4ad1bb17f6c5" providerId="AD" clId="Web-{9DD420BF-6756-4102-BA3D-2946587A5D6E}" dt="2023-03-31T00:49:13.490" v="798"/>
      <pc:docMkLst>
        <pc:docMk/>
      </pc:docMkLst>
      <pc:sldChg chg="addSp delSp modSp">
        <pc:chgData name="Boris Fung" userId="S::yathei.fung@ucalgary.ca::a4b7c3e6-df90-45dc-942d-4ad1bb17f6c5" providerId="AD" clId="Web-{9DD420BF-6756-4102-BA3D-2946587A5D6E}" dt="2023-03-30T21:42:51.060" v="162" actId="14100"/>
        <pc:sldMkLst>
          <pc:docMk/>
          <pc:sldMk cId="2045020353" sldId="273"/>
        </pc:sldMkLst>
        <pc:spChg chg="add mod">
          <ac:chgData name="Boris Fung" userId="S::yathei.fung@ucalgary.ca::a4b7c3e6-df90-45dc-942d-4ad1bb17f6c5" providerId="AD" clId="Web-{9DD420BF-6756-4102-BA3D-2946587A5D6E}" dt="2023-03-30T21:35:14.178" v="67" actId="1076"/>
          <ac:spMkLst>
            <pc:docMk/>
            <pc:sldMk cId="2045020353" sldId="273"/>
            <ac:spMk id="3" creationId="{7804F177-7AF5-6DFD-29AA-B345BE40B58D}"/>
          </ac:spMkLst>
        </pc:spChg>
        <pc:spChg chg="add mod">
          <ac:chgData name="Boris Fung" userId="S::yathei.fung@ucalgary.ca::a4b7c3e6-df90-45dc-942d-4ad1bb17f6c5" providerId="AD" clId="Web-{9DD420BF-6756-4102-BA3D-2946587A5D6E}" dt="2023-03-30T21:39:14.603" v="124" actId="14100"/>
          <ac:spMkLst>
            <pc:docMk/>
            <pc:sldMk cId="2045020353" sldId="273"/>
            <ac:spMk id="5" creationId="{C70E3EEA-8640-BBEF-AE40-9C43CF1FBDE2}"/>
          </ac:spMkLst>
        </pc:spChg>
        <pc:spChg chg="add mod">
          <ac:chgData name="Boris Fung" userId="S::yathei.fung@ucalgary.ca::a4b7c3e6-df90-45dc-942d-4ad1bb17f6c5" providerId="AD" clId="Web-{9DD420BF-6756-4102-BA3D-2946587A5D6E}" dt="2023-03-30T21:39:22.072" v="125" actId="1076"/>
          <ac:spMkLst>
            <pc:docMk/>
            <pc:sldMk cId="2045020353" sldId="273"/>
            <ac:spMk id="6" creationId="{3CF38E96-B72C-A5AD-CAC9-0986CDEB75BF}"/>
          </ac:spMkLst>
        </pc:spChg>
        <pc:spChg chg="add mod">
          <ac:chgData name="Boris Fung" userId="S::yathei.fung@ucalgary.ca::a4b7c3e6-df90-45dc-942d-4ad1bb17f6c5" providerId="AD" clId="Web-{9DD420BF-6756-4102-BA3D-2946587A5D6E}" dt="2023-03-30T21:37:24.742" v="92" actId="14100"/>
          <ac:spMkLst>
            <pc:docMk/>
            <pc:sldMk cId="2045020353" sldId="273"/>
            <ac:spMk id="8" creationId="{0CA37920-4C1C-090F-1A38-DE8A1148396C}"/>
          </ac:spMkLst>
        </pc:spChg>
        <pc:spChg chg="add mod">
          <ac:chgData name="Boris Fung" userId="S::yathei.fung@ucalgary.ca::a4b7c3e6-df90-45dc-942d-4ad1bb17f6c5" providerId="AD" clId="Web-{9DD420BF-6756-4102-BA3D-2946587A5D6E}" dt="2023-03-30T21:37:43.914" v="97" actId="14100"/>
          <ac:spMkLst>
            <pc:docMk/>
            <pc:sldMk cId="2045020353" sldId="273"/>
            <ac:spMk id="9" creationId="{462AE08E-F93D-FAE3-A99E-A0215D56E1AD}"/>
          </ac:spMkLst>
        </pc:spChg>
        <pc:spChg chg="add mod">
          <ac:chgData name="Boris Fung" userId="S::yathei.fung@ucalgary.ca::a4b7c3e6-df90-45dc-942d-4ad1bb17f6c5" providerId="AD" clId="Web-{9DD420BF-6756-4102-BA3D-2946587A5D6E}" dt="2023-03-30T21:37:46.540" v="98" actId="1076"/>
          <ac:spMkLst>
            <pc:docMk/>
            <pc:sldMk cId="2045020353" sldId="273"/>
            <ac:spMk id="10" creationId="{3AECF22E-C0E9-A117-DC59-AD0099D68236}"/>
          </ac:spMkLst>
        </pc:spChg>
        <pc:spChg chg="mod">
          <ac:chgData name="Boris Fung" userId="S::yathei.fung@ucalgary.ca::a4b7c3e6-df90-45dc-942d-4ad1bb17f6c5" providerId="AD" clId="Web-{9DD420BF-6756-4102-BA3D-2946587A5D6E}" dt="2023-03-30T21:34:55.271" v="60" actId="20577"/>
          <ac:spMkLst>
            <pc:docMk/>
            <pc:sldMk cId="2045020353" sldId="273"/>
            <ac:spMk id="20" creationId="{A3C27DE1-2D67-986F-DE34-9369063F41F9}"/>
          </ac:spMkLst>
        </pc:spChg>
        <pc:spChg chg="mod">
          <ac:chgData name="Boris Fung" userId="S::yathei.fung@ucalgary.ca::a4b7c3e6-df90-45dc-942d-4ad1bb17f6c5" providerId="AD" clId="Web-{9DD420BF-6756-4102-BA3D-2946587A5D6E}" dt="2023-03-30T21:27:45.295" v="35" actId="1076"/>
          <ac:spMkLst>
            <pc:docMk/>
            <pc:sldMk cId="2045020353" sldId="273"/>
            <ac:spMk id="22" creationId="{29361151-B96F-3DF5-E784-6B9C5AB4373B}"/>
          </ac:spMkLst>
        </pc:spChg>
        <pc:cxnChg chg="add del mod">
          <ac:chgData name="Boris Fung" userId="S::yathei.fung@ucalgary.ca::a4b7c3e6-df90-45dc-942d-4ad1bb17f6c5" providerId="AD" clId="Web-{9DD420BF-6756-4102-BA3D-2946587A5D6E}" dt="2023-03-30T21:39:49.995" v="129"/>
          <ac:cxnSpMkLst>
            <pc:docMk/>
            <pc:sldMk cId="2045020353" sldId="273"/>
            <ac:cxnSpMk id="12" creationId="{1A5B24C5-D3DE-2356-8930-404A9578E964}"/>
          </ac:cxnSpMkLst>
        </pc:cxnChg>
        <pc:cxnChg chg="add del mod">
          <ac:chgData name="Boris Fung" userId="S::yathei.fung@ucalgary.ca::a4b7c3e6-df90-45dc-942d-4ad1bb17f6c5" providerId="AD" clId="Web-{9DD420BF-6756-4102-BA3D-2946587A5D6E}" dt="2023-03-30T21:40:39.152" v="135"/>
          <ac:cxnSpMkLst>
            <pc:docMk/>
            <pc:sldMk cId="2045020353" sldId="273"/>
            <ac:cxnSpMk id="15" creationId="{2627D404-3A11-B2D5-8783-D0DFD96AF843}"/>
          </ac:cxnSpMkLst>
        </pc:cxnChg>
        <pc:cxnChg chg="add mod">
          <ac:chgData name="Boris Fung" userId="S::yathei.fung@ucalgary.ca::a4b7c3e6-df90-45dc-942d-4ad1bb17f6c5" providerId="AD" clId="Web-{9DD420BF-6756-4102-BA3D-2946587A5D6E}" dt="2023-03-30T21:40:58.152" v="138" actId="14100"/>
          <ac:cxnSpMkLst>
            <pc:docMk/>
            <pc:sldMk cId="2045020353" sldId="273"/>
            <ac:cxnSpMk id="16" creationId="{B4C07532-973E-DF25-70D7-8F760686E07F}"/>
          </ac:cxnSpMkLst>
        </pc:cxnChg>
        <pc:cxnChg chg="add mod">
          <ac:chgData name="Boris Fung" userId="S::yathei.fung@ucalgary.ca::a4b7c3e6-df90-45dc-942d-4ad1bb17f6c5" providerId="AD" clId="Web-{9DD420BF-6756-4102-BA3D-2946587A5D6E}" dt="2023-03-30T21:41:35.184" v="144" actId="14100"/>
          <ac:cxnSpMkLst>
            <pc:docMk/>
            <pc:sldMk cId="2045020353" sldId="273"/>
            <ac:cxnSpMk id="17" creationId="{DA2F704C-2441-FF22-5B23-07CCD2CC7C45}"/>
          </ac:cxnSpMkLst>
        </pc:cxnChg>
        <pc:cxnChg chg="add del mod">
          <ac:chgData name="Boris Fung" userId="S::yathei.fung@ucalgary.ca::a4b7c3e6-df90-45dc-942d-4ad1bb17f6c5" providerId="AD" clId="Web-{9DD420BF-6756-4102-BA3D-2946587A5D6E}" dt="2023-03-30T21:41:50.606" v="149"/>
          <ac:cxnSpMkLst>
            <pc:docMk/>
            <pc:sldMk cId="2045020353" sldId="273"/>
            <ac:cxnSpMk id="18" creationId="{5EA3451F-AD0F-5100-E7CF-1142CBAE3A76}"/>
          </ac:cxnSpMkLst>
        </pc:cxnChg>
        <pc:cxnChg chg="add del mod">
          <ac:chgData name="Boris Fung" userId="S::yathei.fung@ucalgary.ca::a4b7c3e6-df90-45dc-942d-4ad1bb17f6c5" providerId="AD" clId="Web-{9DD420BF-6756-4102-BA3D-2946587A5D6E}" dt="2023-03-30T21:42:15.653" v="156"/>
          <ac:cxnSpMkLst>
            <pc:docMk/>
            <pc:sldMk cId="2045020353" sldId="273"/>
            <ac:cxnSpMk id="19" creationId="{F09B10BF-A409-11D4-B8AD-B909ED729578}"/>
          </ac:cxnSpMkLst>
        </pc:cxnChg>
        <pc:cxnChg chg="add mod">
          <ac:chgData name="Boris Fung" userId="S::yathei.fung@ucalgary.ca::a4b7c3e6-df90-45dc-942d-4ad1bb17f6c5" providerId="AD" clId="Web-{9DD420BF-6756-4102-BA3D-2946587A5D6E}" dt="2023-03-30T21:42:41.263" v="159" actId="14100"/>
          <ac:cxnSpMkLst>
            <pc:docMk/>
            <pc:sldMk cId="2045020353" sldId="273"/>
            <ac:cxnSpMk id="28" creationId="{485349E6-0A8A-1A60-0DA3-868015004FCC}"/>
          </ac:cxnSpMkLst>
        </pc:cxnChg>
        <pc:cxnChg chg="add mod">
          <ac:chgData name="Boris Fung" userId="S::yathei.fung@ucalgary.ca::a4b7c3e6-df90-45dc-942d-4ad1bb17f6c5" providerId="AD" clId="Web-{9DD420BF-6756-4102-BA3D-2946587A5D6E}" dt="2023-03-30T21:42:51.060" v="162" actId="14100"/>
          <ac:cxnSpMkLst>
            <pc:docMk/>
            <pc:sldMk cId="2045020353" sldId="273"/>
            <ac:cxnSpMk id="29" creationId="{3EDEFD73-3A39-99CC-E13B-12AC4E97972B}"/>
          </ac:cxnSpMkLst>
        </pc:cxnChg>
      </pc:sldChg>
      <pc:sldChg chg="addSp delSp modSp">
        <pc:chgData name="Boris Fung" userId="S::yathei.fung@ucalgary.ca::a4b7c3e6-df90-45dc-942d-4ad1bb17f6c5" providerId="AD" clId="Web-{9DD420BF-6756-4102-BA3D-2946587A5D6E}" dt="2023-03-30T22:15:01.348" v="797" actId="14100"/>
        <pc:sldMkLst>
          <pc:docMk/>
          <pc:sldMk cId="2835802888" sldId="275"/>
        </pc:sldMkLst>
        <pc:spChg chg="mod">
          <ac:chgData name="Boris Fung" userId="S::yathei.fung@ucalgary.ca::a4b7c3e6-df90-45dc-942d-4ad1bb17f6c5" providerId="AD" clId="Web-{9DD420BF-6756-4102-BA3D-2946587A5D6E}" dt="2023-03-30T21:43:57.155" v="164" actId="1076"/>
          <ac:spMkLst>
            <pc:docMk/>
            <pc:sldMk cId="2835802888" sldId="275"/>
            <ac:spMk id="5" creationId="{ECC78703-8908-9D07-19DF-C24130B9B45E}"/>
          </ac:spMkLst>
        </pc:spChg>
        <pc:spChg chg="add mod">
          <ac:chgData name="Boris Fung" userId="S::yathei.fung@ucalgary.ca::a4b7c3e6-df90-45dc-942d-4ad1bb17f6c5" providerId="AD" clId="Web-{9DD420BF-6756-4102-BA3D-2946587A5D6E}" dt="2023-03-30T21:45:20.297" v="173" actId="14100"/>
          <ac:spMkLst>
            <pc:docMk/>
            <pc:sldMk cId="2835802888" sldId="275"/>
            <ac:spMk id="10" creationId="{F6647CBA-7492-1DCF-763A-13A472F2FCAA}"/>
          </ac:spMkLst>
        </pc:spChg>
        <pc:spChg chg="add mod">
          <ac:chgData name="Boris Fung" userId="S::yathei.fung@ucalgary.ca::a4b7c3e6-df90-45dc-942d-4ad1bb17f6c5" providerId="AD" clId="Web-{9DD420BF-6756-4102-BA3D-2946587A5D6E}" dt="2023-03-30T22:10:02.149" v="464" actId="1076"/>
          <ac:spMkLst>
            <pc:docMk/>
            <pc:sldMk cId="2835802888" sldId="275"/>
            <ac:spMk id="23" creationId="{CDE3992F-E1A6-B2CF-F0EA-C560937D9BCD}"/>
          </ac:spMkLst>
        </pc:spChg>
        <pc:spChg chg="add mod">
          <ac:chgData name="Boris Fung" userId="S::yathei.fung@ucalgary.ca::a4b7c3e6-df90-45dc-942d-4ad1bb17f6c5" providerId="AD" clId="Web-{9DD420BF-6756-4102-BA3D-2946587A5D6E}" dt="2023-03-30T22:09:41.180" v="455" actId="20577"/>
          <ac:spMkLst>
            <pc:docMk/>
            <pc:sldMk cId="2835802888" sldId="275"/>
            <ac:spMk id="24" creationId="{B1E01FC3-8A28-0B9E-6421-AE11F0463D6D}"/>
          </ac:spMkLst>
        </pc:spChg>
        <pc:spChg chg="add mod">
          <ac:chgData name="Boris Fung" userId="S::yathei.fung@ucalgary.ca::a4b7c3e6-df90-45dc-942d-4ad1bb17f6c5" providerId="AD" clId="Web-{9DD420BF-6756-4102-BA3D-2946587A5D6E}" dt="2023-03-30T22:09:50.477" v="461" actId="20577"/>
          <ac:spMkLst>
            <pc:docMk/>
            <pc:sldMk cId="2835802888" sldId="275"/>
            <ac:spMk id="25" creationId="{8366AD63-0F0E-F262-66ED-FCCEFD1407AE}"/>
          </ac:spMkLst>
        </pc:spChg>
        <pc:spChg chg="add mod">
          <ac:chgData name="Boris Fung" userId="S::yathei.fung@ucalgary.ca::a4b7c3e6-df90-45dc-942d-4ad1bb17f6c5" providerId="AD" clId="Web-{9DD420BF-6756-4102-BA3D-2946587A5D6E}" dt="2023-03-30T22:15:01.348" v="797" actId="14100"/>
          <ac:spMkLst>
            <pc:docMk/>
            <pc:sldMk cId="2835802888" sldId="275"/>
            <ac:spMk id="26" creationId="{48BB78F7-67C8-6004-DA6C-BD39AF08A9DE}"/>
          </ac:spMkLst>
        </pc:spChg>
        <pc:grpChg chg="add mod">
          <ac:chgData name="Boris Fung" userId="S::yathei.fung@ucalgary.ca::a4b7c3e6-df90-45dc-942d-4ad1bb17f6c5" providerId="AD" clId="Web-{9DD420BF-6756-4102-BA3D-2946587A5D6E}" dt="2023-03-30T22:08:25.695" v="424" actId="14100"/>
          <ac:grpSpMkLst>
            <pc:docMk/>
            <pc:sldMk cId="2835802888" sldId="275"/>
            <ac:grpSpMk id="13" creationId="{C8CBA6DE-4F07-8F31-DD54-C0EA10605898}"/>
          </ac:grpSpMkLst>
        </pc:grpChg>
        <pc:graphicFrameChg chg="add mod modGraphic">
          <ac:chgData name="Boris Fung" userId="S::yathei.fung@ucalgary.ca::a4b7c3e6-df90-45dc-942d-4ad1bb17f6c5" providerId="AD" clId="Web-{9DD420BF-6756-4102-BA3D-2946587A5D6E}" dt="2023-03-30T22:08:18.476" v="421" actId="1076"/>
          <ac:graphicFrameMkLst>
            <pc:docMk/>
            <pc:sldMk cId="2835802888" sldId="275"/>
            <ac:graphicFrameMk id="14" creationId="{31D27C2A-E221-EB2C-C34C-578A437A4F25}"/>
          </ac:graphicFrameMkLst>
        </pc:graphicFrameChg>
        <pc:graphicFrameChg chg="add del mod">
          <ac:chgData name="Boris Fung" userId="S::yathei.fung@ucalgary.ca::a4b7c3e6-df90-45dc-942d-4ad1bb17f6c5" providerId="AD" clId="Web-{9DD420BF-6756-4102-BA3D-2946587A5D6E}" dt="2023-03-30T21:46:31.626" v="199"/>
          <ac:graphicFrameMkLst>
            <pc:docMk/>
            <pc:sldMk cId="2835802888" sldId="275"/>
            <ac:graphicFrameMk id="16" creationId="{DBA9000B-7832-8D2C-8E04-830C620E6813}"/>
          </ac:graphicFrameMkLst>
        </pc:graphicFrameChg>
        <pc:graphicFrameChg chg="add del mod">
          <ac:chgData name="Boris Fung" userId="S::yathei.fung@ucalgary.ca::a4b7c3e6-df90-45dc-942d-4ad1bb17f6c5" providerId="AD" clId="Web-{9DD420BF-6756-4102-BA3D-2946587A5D6E}" dt="2023-03-30T21:46:44.283" v="207"/>
          <ac:graphicFrameMkLst>
            <pc:docMk/>
            <pc:sldMk cId="2835802888" sldId="275"/>
            <ac:graphicFrameMk id="18" creationId="{84FC1AC9-3CB3-9E36-B1BB-29D7308C8382}"/>
          </ac:graphicFrameMkLst>
        </pc:graphicFrameChg>
        <pc:graphicFrameChg chg="add del mod">
          <ac:chgData name="Boris Fung" userId="S::yathei.fung@ucalgary.ca::a4b7c3e6-df90-45dc-942d-4ad1bb17f6c5" providerId="AD" clId="Web-{9DD420BF-6756-4102-BA3D-2946587A5D6E}" dt="2023-03-30T21:48:54.800" v="225"/>
          <ac:graphicFrameMkLst>
            <pc:docMk/>
            <pc:sldMk cId="2835802888" sldId="275"/>
            <ac:graphicFrameMk id="20" creationId="{67912FBD-EE20-9D9E-A0BC-181B42DDC296}"/>
          </ac:graphicFrameMkLst>
        </pc:graphicFrameChg>
        <pc:picChg chg="add mod">
          <ac:chgData name="Boris Fung" userId="S::yathei.fung@ucalgary.ca::a4b7c3e6-df90-45dc-942d-4ad1bb17f6c5" providerId="AD" clId="Web-{9DD420BF-6756-4102-BA3D-2946587A5D6E}" dt="2023-03-30T21:44:53.922" v="168" actId="14100"/>
          <ac:picMkLst>
            <pc:docMk/>
            <pc:sldMk cId="2835802888" sldId="275"/>
            <ac:picMk id="3" creationId="{52344EF9-1863-A3C8-82BC-B2008569DBA4}"/>
          </ac:picMkLst>
        </pc:picChg>
        <pc:picChg chg="add mod">
          <ac:chgData name="Boris Fung" userId="S::yathei.fung@ucalgary.ca::a4b7c3e6-df90-45dc-942d-4ad1bb17f6c5" providerId="AD" clId="Web-{9DD420BF-6756-4102-BA3D-2946587A5D6E}" dt="2023-03-30T22:08:34.336" v="427" actId="14100"/>
          <ac:picMkLst>
            <pc:docMk/>
            <pc:sldMk cId="2835802888" sldId="275"/>
            <ac:picMk id="21" creationId="{71D29AA5-1750-058B-9726-2DB9B8DD473E}"/>
          </ac:picMkLst>
        </pc:picChg>
        <pc:picChg chg="add del mod">
          <ac:chgData name="Boris Fung" userId="S::yathei.fung@ucalgary.ca::a4b7c3e6-df90-45dc-942d-4ad1bb17f6c5" providerId="AD" clId="Web-{9DD420BF-6756-4102-BA3D-2946587A5D6E}" dt="2023-03-30T22:08:27.992" v="425" actId="1076"/>
          <ac:picMkLst>
            <pc:docMk/>
            <pc:sldMk cId="2835802888" sldId="275"/>
            <ac:picMk id="22" creationId="{4017A918-1D2F-4237-930B-40116148BDFA}"/>
          </ac:picMkLst>
        </pc:picChg>
      </pc:sldChg>
      <pc:sldChg chg="modSp new">
        <pc:chgData name="Boris Fung" userId="S::yathei.fung@ucalgary.ca::a4b7c3e6-df90-45dc-942d-4ad1bb17f6c5" providerId="AD" clId="Web-{9DD420BF-6756-4102-BA3D-2946587A5D6E}" dt="2023-03-31T00:49:13.490" v="798"/>
        <pc:sldMkLst>
          <pc:docMk/>
          <pc:sldMk cId="4112876124" sldId="276"/>
        </pc:sldMkLst>
        <pc:spChg chg="mod">
          <ac:chgData name="Boris Fung" userId="S::yathei.fung@ucalgary.ca::a4b7c3e6-df90-45dc-942d-4ad1bb17f6c5" providerId="AD" clId="Web-{9DD420BF-6756-4102-BA3D-2946587A5D6E}" dt="2023-03-31T00:49:13.490" v="798"/>
          <ac:spMkLst>
            <pc:docMk/>
            <pc:sldMk cId="4112876124" sldId="276"/>
            <ac:spMk id="3" creationId="{D03EF28E-CEBC-7E3D-2DE1-8E4410C1865A}"/>
          </ac:spMkLst>
        </pc:spChg>
      </pc:sldChg>
    </pc:docChg>
  </pc:docChgLst>
  <pc:docChgLst>
    <pc:chgData name="Yi-Chi Chang" userId="2b3fb914-4e78-4ec9-a2ac-108faf3651f7" providerId="ADAL" clId="{1740F9A8-81F5-4FBD-BB38-69A3FE1C7C19}"/>
    <pc:docChg chg="modSld">
      <pc:chgData name="Yi-Chi Chang" userId="2b3fb914-4e78-4ec9-a2ac-108faf3651f7" providerId="ADAL" clId="{1740F9A8-81F5-4FBD-BB38-69A3FE1C7C19}" dt="2023-04-09T22:01:08.375" v="3" actId="14100"/>
      <pc:docMkLst>
        <pc:docMk/>
      </pc:docMkLst>
      <pc:sldChg chg="modSp mod">
        <pc:chgData name="Yi-Chi Chang" userId="2b3fb914-4e78-4ec9-a2ac-108faf3651f7" providerId="ADAL" clId="{1740F9A8-81F5-4FBD-BB38-69A3FE1C7C19}" dt="2023-04-09T22:01:08.375" v="3" actId="14100"/>
        <pc:sldMkLst>
          <pc:docMk/>
          <pc:sldMk cId="300757736" sldId="317"/>
        </pc:sldMkLst>
        <pc:picChg chg="mod">
          <ac:chgData name="Yi-Chi Chang" userId="2b3fb914-4e78-4ec9-a2ac-108faf3651f7" providerId="ADAL" clId="{1740F9A8-81F5-4FBD-BB38-69A3FE1C7C19}" dt="2023-04-09T22:01:08.375" v="3" actId="14100"/>
          <ac:picMkLst>
            <pc:docMk/>
            <pc:sldMk cId="300757736" sldId="317"/>
            <ac:picMk id="5" creationId="{943C9103-DF73-C4B6-E3D1-2214491C87B1}"/>
          </ac:picMkLst>
        </pc:picChg>
      </pc:sldChg>
    </pc:docChg>
  </pc:docChgLst>
  <pc:docChgLst>
    <pc:chgData name="Yi-Chi Chang" userId="S::yichi.chang@ucalgary.ca::2b3fb914-4e78-4ec9-a2ac-108faf3651f7" providerId="AD" clId="Web-{32E46CAB-AE2B-D776-95DB-07B2395F05ED}"/>
    <pc:docChg chg="modSld">
      <pc:chgData name="Yi-Chi Chang" userId="S::yichi.chang@ucalgary.ca::2b3fb914-4e78-4ec9-a2ac-108faf3651f7" providerId="AD" clId="Web-{32E46CAB-AE2B-D776-95DB-07B2395F05ED}" dt="2023-03-31T19:13:47.539" v="147" actId="20577"/>
      <pc:docMkLst>
        <pc:docMk/>
      </pc:docMkLst>
      <pc:sldChg chg="modSp">
        <pc:chgData name="Yi-Chi Chang" userId="S::yichi.chang@ucalgary.ca::2b3fb914-4e78-4ec9-a2ac-108faf3651f7" providerId="AD" clId="Web-{32E46CAB-AE2B-D776-95DB-07B2395F05ED}" dt="2023-03-31T19:13:47.539" v="147" actId="20577"/>
        <pc:sldMkLst>
          <pc:docMk/>
          <pc:sldMk cId="1507795700" sldId="282"/>
        </pc:sldMkLst>
        <pc:spChg chg="mod">
          <ac:chgData name="Yi-Chi Chang" userId="S::yichi.chang@ucalgary.ca::2b3fb914-4e78-4ec9-a2ac-108faf3651f7" providerId="AD" clId="Web-{32E46CAB-AE2B-D776-95DB-07B2395F05ED}" dt="2023-03-31T19:13:47.539" v="147" actId="20577"/>
          <ac:spMkLst>
            <pc:docMk/>
            <pc:sldMk cId="1507795700" sldId="282"/>
            <ac:spMk id="12" creationId="{5F0ADD73-7CAE-DC54-D690-9846BB66BE11}"/>
          </ac:spMkLst>
        </pc:spChg>
      </pc:sldChg>
      <pc:sldChg chg="modSp">
        <pc:chgData name="Yi-Chi Chang" userId="S::yichi.chang@ucalgary.ca::2b3fb914-4e78-4ec9-a2ac-108faf3651f7" providerId="AD" clId="Web-{32E46CAB-AE2B-D776-95DB-07B2395F05ED}" dt="2023-03-31T19:09:24.507" v="2" actId="14100"/>
        <pc:sldMkLst>
          <pc:docMk/>
          <pc:sldMk cId="69851516" sldId="287"/>
        </pc:sldMkLst>
        <pc:cxnChg chg="mod">
          <ac:chgData name="Yi-Chi Chang" userId="S::yichi.chang@ucalgary.ca::2b3fb914-4e78-4ec9-a2ac-108faf3651f7" providerId="AD" clId="Web-{32E46CAB-AE2B-D776-95DB-07B2395F05ED}" dt="2023-03-31T19:09:24.507" v="2" actId="14100"/>
          <ac:cxnSpMkLst>
            <pc:docMk/>
            <pc:sldMk cId="69851516" sldId="287"/>
            <ac:cxnSpMk id="24" creationId="{7F660D29-72DE-0E07-B6E6-1CCB7CB70671}"/>
          </ac:cxnSpMkLst>
        </pc:cxnChg>
      </pc:sldChg>
    </pc:docChg>
  </pc:docChgLst>
  <pc:docChgLst>
    <pc:chgData name="Aung Khant Min" userId="S::aungkhant.min@ucalgary.ca::84919585-d1ed-4501-b933-069cc69af3f8" providerId="AD" clId="Web-{5A6B81DE-906C-4382-B8A0-C70B0E557C21}"/>
    <pc:docChg chg="modSld sldOrd">
      <pc:chgData name="Aung Khant Min" userId="S::aungkhant.min@ucalgary.ca::84919585-d1ed-4501-b933-069cc69af3f8" providerId="AD" clId="Web-{5A6B81DE-906C-4382-B8A0-C70B0E557C21}" dt="2023-03-03T18:38:00.679" v="1202" actId="20577"/>
      <pc:docMkLst>
        <pc:docMk/>
      </pc:docMkLst>
      <pc:sldChg chg="delSp">
        <pc:chgData name="Aung Khant Min" userId="S::aungkhant.min@ucalgary.ca::84919585-d1ed-4501-b933-069cc69af3f8" providerId="AD" clId="Web-{5A6B81DE-906C-4382-B8A0-C70B0E557C21}" dt="2023-03-03T18:04:33.716" v="370"/>
        <pc:sldMkLst>
          <pc:docMk/>
          <pc:sldMk cId="2953478019" sldId="258"/>
        </pc:sldMkLst>
        <pc:spChg chg="del">
          <ac:chgData name="Aung Khant Min" userId="S::aungkhant.min@ucalgary.ca::84919585-d1ed-4501-b933-069cc69af3f8" providerId="AD" clId="Web-{5A6B81DE-906C-4382-B8A0-C70B0E557C21}" dt="2023-03-03T18:04:33.716" v="370"/>
          <ac:spMkLst>
            <pc:docMk/>
            <pc:sldMk cId="2953478019" sldId="258"/>
            <ac:spMk id="3" creationId="{29D9D3B8-8DAB-E747-A7A6-2B0A8CE959E6}"/>
          </ac:spMkLst>
        </pc:spChg>
      </pc:sldChg>
      <pc:sldChg chg="addSp delSp modSp">
        <pc:chgData name="Aung Khant Min" userId="S::aungkhant.min@ucalgary.ca::84919585-d1ed-4501-b933-069cc69af3f8" providerId="AD" clId="Web-{5A6B81DE-906C-4382-B8A0-C70B0E557C21}" dt="2023-03-03T18:04:41.404" v="375"/>
        <pc:sldMkLst>
          <pc:docMk/>
          <pc:sldMk cId="3873680765" sldId="259"/>
        </pc:sldMkLst>
        <pc:spChg chg="mod">
          <ac:chgData name="Aung Khant Min" userId="S::aungkhant.min@ucalgary.ca::84919585-d1ed-4501-b933-069cc69af3f8" providerId="AD" clId="Web-{5A6B81DE-906C-4382-B8A0-C70B0E557C21}" dt="2023-03-03T18:04:10.966" v="366" actId="20577"/>
          <ac:spMkLst>
            <pc:docMk/>
            <pc:sldMk cId="3873680765" sldId="259"/>
            <ac:spMk id="3" creationId="{D9A03F6B-1265-C599-B05D-A32203DBE012}"/>
          </ac:spMkLst>
        </pc:spChg>
        <pc:spChg chg="add del">
          <ac:chgData name="Aung Khant Min" userId="S::aungkhant.min@ucalgary.ca::84919585-d1ed-4501-b933-069cc69af3f8" providerId="AD" clId="Web-{5A6B81DE-906C-4382-B8A0-C70B0E557C21}" dt="2023-03-03T18:04:30.373" v="369"/>
          <ac:spMkLst>
            <pc:docMk/>
            <pc:sldMk cId="3873680765" sldId="259"/>
            <ac:spMk id="4" creationId="{4414ED3F-B0BB-1BEA-28EF-CD3E863FAE29}"/>
          </ac:spMkLst>
        </pc:spChg>
        <pc:spChg chg="add del mod">
          <ac:chgData name="Aung Khant Min" userId="S::aungkhant.min@ucalgary.ca::84919585-d1ed-4501-b933-069cc69af3f8" providerId="AD" clId="Web-{5A6B81DE-906C-4382-B8A0-C70B0E557C21}" dt="2023-03-03T18:04:41.404" v="375"/>
          <ac:spMkLst>
            <pc:docMk/>
            <pc:sldMk cId="3873680765" sldId="259"/>
            <ac:spMk id="5" creationId="{BDDF2621-42F4-4733-2825-04647CFAF119}"/>
          </ac:spMkLst>
        </pc:spChg>
      </pc:sldChg>
      <pc:sldChg chg="addSp delSp modSp ord">
        <pc:chgData name="Aung Khant Min" userId="S::aungkhant.min@ucalgary.ca::84919585-d1ed-4501-b933-069cc69af3f8" providerId="AD" clId="Web-{5A6B81DE-906C-4382-B8A0-C70B0E557C21}" dt="2023-03-03T18:06:57.639" v="476"/>
        <pc:sldMkLst>
          <pc:docMk/>
          <pc:sldMk cId="3546700537" sldId="260"/>
        </pc:sldMkLst>
        <pc:spChg chg="mod">
          <ac:chgData name="Aung Khant Min" userId="S::aungkhant.min@ucalgary.ca::84919585-d1ed-4501-b933-069cc69af3f8" providerId="AD" clId="Web-{5A6B81DE-906C-4382-B8A0-C70B0E557C21}" dt="2023-03-03T17:52:00.744" v="15" actId="20577"/>
          <ac:spMkLst>
            <pc:docMk/>
            <pc:sldMk cId="3546700537" sldId="260"/>
            <ac:spMk id="2" creationId="{6E2B27BD-5C89-5A6F-56C7-1C5017A622EA}"/>
          </ac:spMkLst>
        </pc:spChg>
        <pc:spChg chg="del mod">
          <ac:chgData name="Aung Khant Min" userId="S::aungkhant.min@ucalgary.ca::84919585-d1ed-4501-b933-069cc69af3f8" providerId="AD" clId="Web-{5A6B81DE-906C-4382-B8A0-C70B0E557C21}" dt="2023-03-03T17:59:23.199" v="215"/>
          <ac:spMkLst>
            <pc:docMk/>
            <pc:sldMk cId="3546700537" sldId="260"/>
            <ac:spMk id="3" creationId="{9D630A55-34BB-AE93-2DE6-DCC9CCDCCB84}"/>
          </ac:spMkLst>
        </pc:spChg>
        <pc:spChg chg="add del mod">
          <ac:chgData name="Aung Khant Min" userId="S::aungkhant.min@ucalgary.ca::84919585-d1ed-4501-b933-069cc69af3f8" providerId="AD" clId="Web-{5A6B81DE-906C-4382-B8A0-C70B0E557C21}" dt="2023-03-03T17:59:30.356" v="217"/>
          <ac:spMkLst>
            <pc:docMk/>
            <pc:sldMk cId="3546700537" sldId="260"/>
            <ac:spMk id="6" creationId="{E0136B0A-42C6-A885-60D6-2A6B11BBCFAB}"/>
          </ac:spMkLst>
        </pc:spChg>
        <pc:graphicFrameChg chg="add mod modGraphic">
          <ac:chgData name="Aung Khant Min" userId="S::aungkhant.min@ucalgary.ca::84919585-d1ed-4501-b933-069cc69af3f8" providerId="AD" clId="Web-{5A6B81DE-906C-4382-B8A0-C70B0E557C21}" dt="2023-03-03T18:01:05.465" v="354"/>
          <ac:graphicFrameMkLst>
            <pc:docMk/>
            <pc:sldMk cId="3546700537" sldId="260"/>
            <ac:graphicFrameMk id="4" creationId="{29238424-D1C0-B47F-2F07-D8D2F2EAD175}"/>
          </ac:graphicFrameMkLst>
        </pc:graphicFrameChg>
      </pc:sldChg>
      <pc:sldChg chg="modSp">
        <pc:chgData name="Aung Khant Min" userId="S::aungkhant.min@ucalgary.ca::84919585-d1ed-4501-b933-069cc69af3f8" providerId="AD" clId="Web-{5A6B81DE-906C-4382-B8A0-C70B0E557C21}" dt="2023-03-03T18:04:13.966" v="367" actId="20577"/>
        <pc:sldMkLst>
          <pc:docMk/>
          <pc:sldMk cId="2304133695" sldId="261"/>
        </pc:sldMkLst>
        <pc:spChg chg="mod">
          <ac:chgData name="Aung Khant Min" userId="S::aungkhant.min@ucalgary.ca::84919585-d1ed-4501-b933-069cc69af3f8" providerId="AD" clId="Web-{5A6B81DE-906C-4382-B8A0-C70B0E557C21}" dt="2023-03-03T18:04:13.966" v="367" actId="20577"/>
          <ac:spMkLst>
            <pc:docMk/>
            <pc:sldMk cId="2304133695" sldId="261"/>
            <ac:spMk id="3" creationId="{BC851635-2803-FA53-8AD4-E769604FE27B}"/>
          </ac:spMkLst>
        </pc:spChg>
      </pc:sldChg>
      <pc:sldChg chg="modSp ord">
        <pc:chgData name="Aung Khant Min" userId="S::aungkhant.min@ucalgary.ca::84919585-d1ed-4501-b933-069cc69af3f8" providerId="AD" clId="Web-{5A6B81DE-906C-4382-B8A0-C70B0E557C21}" dt="2023-03-03T18:07:45.670" v="488" actId="20577"/>
        <pc:sldMkLst>
          <pc:docMk/>
          <pc:sldMk cId="4107056343" sldId="264"/>
        </pc:sldMkLst>
        <pc:spChg chg="mod">
          <ac:chgData name="Aung Khant Min" userId="S::aungkhant.min@ucalgary.ca::84919585-d1ed-4501-b933-069cc69af3f8" providerId="AD" clId="Web-{5A6B81DE-906C-4382-B8A0-C70B0E557C21}" dt="2023-03-03T18:04:46.732" v="378" actId="20577"/>
          <ac:spMkLst>
            <pc:docMk/>
            <pc:sldMk cId="4107056343" sldId="264"/>
            <ac:spMk id="2" creationId="{C99B35BB-A9D5-78F4-0E2A-8082179F8D45}"/>
          </ac:spMkLst>
        </pc:spChg>
        <pc:spChg chg="mod">
          <ac:chgData name="Aung Khant Min" userId="S::aungkhant.min@ucalgary.ca::84919585-d1ed-4501-b933-069cc69af3f8" providerId="AD" clId="Web-{5A6B81DE-906C-4382-B8A0-C70B0E557C21}" dt="2023-03-03T18:07:45.670" v="488" actId="20577"/>
          <ac:spMkLst>
            <pc:docMk/>
            <pc:sldMk cId="4107056343" sldId="264"/>
            <ac:spMk id="3" creationId="{7C889DCB-1C3B-02B9-1AAB-FC7C89054252}"/>
          </ac:spMkLst>
        </pc:spChg>
      </pc:sldChg>
      <pc:sldChg chg="addSp delSp modSp mod setBg">
        <pc:chgData name="Aung Khant Min" userId="S::aungkhant.min@ucalgary.ca::84919585-d1ed-4501-b933-069cc69af3f8" providerId="AD" clId="Web-{5A6B81DE-906C-4382-B8A0-C70B0E557C21}" dt="2023-03-03T18:36:05.225" v="1172" actId="1076"/>
        <pc:sldMkLst>
          <pc:docMk/>
          <pc:sldMk cId="4098829745" sldId="267"/>
        </pc:sldMkLst>
        <pc:spChg chg="mod">
          <ac:chgData name="Aung Khant Min" userId="S::aungkhant.min@ucalgary.ca::84919585-d1ed-4501-b933-069cc69af3f8" providerId="AD" clId="Web-{5A6B81DE-906C-4382-B8A0-C70B0E557C21}" dt="2023-03-03T18:35:35.194" v="1160"/>
          <ac:spMkLst>
            <pc:docMk/>
            <pc:sldMk cId="4098829745" sldId="267"/>
            <ac:spMk id="3" creationId="{1BDFBB34-EB54-A85A-C6CE-E86C06646F00}"/>
          </ac:spMkLst>
        </pc:spChg>
        <pc:spChg chg="mod ord">
          <ac:chgData name="Aung Khant Min" userId="S::aungkhant.min@ucalgary.ca::84919585-d1ed-4501-b933-069cc69af3f8" providerId="AD" clId="Web-{5A6B81DE-906C-4382-B8A0-C70B0E557C21}" dt="2023-03-03T18:35:35.194" v="1160"/>
          <ac:spMkLst>
            <pc:docMk/>
            <pc:sldMk cId="4098829745" sldId="267"/>
            <ac:spMk id="4" creationId="{E1695038-EAE3-3AF6-4615-BAA1347FD80A}"/>
          </ac:spMkLst>
        </pc:spChg>
        <pc:spChg chg="mod ord">
          <ac:chgData name="Aung Khant Min" userId="S::aungkhant.min@ucalgary.ca::84919585-d1ed-4501-b933-069cc69af3f8" providerId="AD" clId="Web-{5A6B81DE-906C-4382-B8A0-C70B0E557C21}" dt="2023-03-03T18:36:01.225" v="1170" actId="20577"/>
          <ac:spMkLst>
            <pc:docMk/>
            <pc:sldMk cId="4098829745" sldId="267"/>
            <ac:spMk id="10" creationId="{82CA1584-1713-9E3A-A15E-7EBCD277E4C9}"/>
          </ac:spMkLst>
        </pc:spChg>
        <pc:spChg chg="add del">
          <ac:chgData name="Aung Khant Min" userId="S::aungkhant.min@ucalgary.ca::84919585-d1ed-4501-b933-069cc69af3f8" providerId="AD" clId="Web-{5A6B81DE-906C-4382-B8A0-C70B0E557C21}" dt="2023-03-03T18:35:35.194" v="1160"/>
          <ac:spMkLst>
            <pc:docMk/>
            <pc:sldMk cId="4098829745" sldId="267"/>
            <ac:spMk id="15" creationId="{058A14AF-9FB5-4CC7-BA35-E8E85D3EDF0E}"/>
          </ac:spMkLst>
        </pc:spChg>
        <pc:spChg chg="add del">
          <ac:chgData name="Aung Khant Min" userId="S::aungkhant.min@ucalgary.ca::84919585-d1ed-4501-b933-069cc69af3f8" providerId="AD" clId="Web-{5A6B81DE-906C-4382-B8A0-C70B0E557C21}" dt="2023-03-03T18:35:35.194" v="1160"/>
          <ac:spMkLst>
            <pc:docMk/>
            <pc:sldMk cId="4098829745" sldId="267"/>
            <ac:spMk id="17" creationId="{3A9A4357-BD1D-4622-A4FE-766E6AB8DE84}"/>
          </ac:spMkLst>
        </pc:spChg>
        <pc:spChg chg="add del">
          <ac:chgData name="Aung Khant Min" userId="S::aungkhant.min@ucalgary.ca::84919585-d1ed-4501-b933-069cc69af3f8" providerId="AD" clId="Web-{5A6B81DE-906C-4382-B8A0-C70B0E557C21}" dt="2023-03-03T18:35:35.194" v="1160"/>
          <ac:spMkLst>
            <pc:docMk/>
            <pc:sldMk cId="4098829745" sldId="267"/>
            <ac:spMk id="19" creationId="{E659831F-0D9A-4C63-9EBB-8435B85A440F}"/>
          </ac:spMkLst>
        </pc:spChg>
        <pc:spChg chg="add del">
          <ac:chgData name="Aung Khant Min" userId="S::aungkhant.min@ucalgary.ca::84919585-d1ed-4501-b933-069cc69af3f8" providerId="AD" clId="Web-{5A6B81DE-906C-4382-B8A0-C70B0E557C21}" dt="2023-03-03T18:35:35.194" v="1160"/>
          <ac:spMkLst>
            <pc:docMk/>
            <pc:sldMk cId="4098829745" sldId="267"/>
            <ac:spMk id="21" creationId="{E6995CE5-F890-4ABA-82A2-26507CE8D2A3}"/>
          </ac:spMkLst>
        </pc:spChg>
        <pc:picChg chg="add del mod">
          <ac:chgData name="Aung Khant Min" userId="S::aungkhant.min@ucalgary.ca::84919585-d1ed-4501-b933-069cc69af3f8" providerId="AD" clId="Web-{5A6B81DE-906C-4382-B8A0-C70B0E557C21}" dt="2023-03-03T18:35:18.725" v="1156"/>
          <ac:picMkLst>
            <pc:docMk/>
            <pc:sldMk cId="4098829745" sldId="267"/>
            <ac:picMk id="2" creationId="{B88AF067-A3E7-7A90-D5B0-76059205A04D}"/>
          </ac:picMkLst>
        </pc:picChg>
        <pc:picChg chg="add mod">
          <ac:chgData name="Aung Khant Min" userId="S::aungkhant.min@ucalgary.ca::84919585-d1ed-4501-b933-069cc69af3f8" providerId="AD" clId="Web-{5A6B81DE-906C-4382-B8A0-C70B0E557C21}" dt="2023-03-03T18:36:05.225" v="1172" actId="1076"/>
          <ac:picMkLst>
            <pc:docMk/>
            <pc:sldMk cId="4098829745" sldId="267"/>
            <ac:picMk id="5" creationId="{78C8631A-3278-5C84-4198-7A6F3F2EAA92}"/>
          </ac:picMkLst>
        </pc:picChg>
      </pc:sldChg>
      <pc:sldChg chg="addSp delSp modSp">
        <pc:chgData name="Aung Khant Min" userId="S::aungkhant.min@ucalgary.ca::84919585-d1ed-4501-b933-069cc69af3f8" providerId="AD" clId="Web-{5A6B81DE-906C-4382-B8A0-C70B0E557C21}" dt="2023-03-03T18:38:00.679" v="1202" actId="20577"/>
        <pc:sldMkLst>
          <pc:docMk/>
          <pc:sldMk cId="1931909196" sldId="271"/>
        </pc:sldMkLst>
        <pc:spChg chg="add del">
          <ac:chgData name="Aung Khant Min" userId="S::aungkhant.min@ucalgary.ca::84919585-d1ed-4501-b933-069cc69af3f8" providerId="AD" clId="Web-{5A6B81DE-906C-4382-B8A0-C70B0E557C21}" dt="2023-03-03T18:16:31.235" v="520"/>
          <ac:spMkLst>
            <pc:docMk/>
            <pc:sldMk cId="1931909196" sldId="271"/>
            <ac:spMk id="7" creationId="{2FD04FB5-50F1-D7C4-CE46-69C82D761E98}"/>
          </ac:spMkLst>
        </pc:spChg>
        <pc:spChg chg="mod">
          <ac:chgData name="Aung Khant Min" userId="S::aungkhant.min@ucalgary.ca::84919585-d1ed-4501-b933-069cc69af3f8" providerId="AD" clId="Web-{5A6B81DE-906C-4382-B8A0-C70B0E557C21}" dt="2023-03-03T18:38:00.679" v="1202" actId="20577"/>
          <ac:spMkLst>
            <pc:docMk/>
            <pc:sldMk cId="1931909196" sldId="271"/>
            <ac:spMk id="9" creationId="{74D1A324-E34C-D5F4-EE57-C7335F8B4A77}"/>
          </ac:spMkLst>
        </pc:spChg>
        <pc:spChg chg="mod">
          <ac:chgData name="Aung Khant Min" userId="S::aungkhant.min@ucalgary.ca::84919585-d1ed-4501-b933-069cc69af3f8" providerId="AD" clId="Web-{5A6B81DE-906C-4382-B8A0-C70B0E557C21}" dt="2023-03-03T18:37:47.304" v="1181" actId="1076"/>
          <ac:spMkLst>
            <pc:docMk/>
            <pc:sldMk cId="1931909196" sldId="271"/>
            <ac:spMk id="19" creationId="{5401EAF0-FA4A-D8BB-0520-49E2B8FD54BE}"/>
          </ac:spMkLst>
        </pc:spChg>
        <pc:picChg chg="add del mod">
          <ac:chgData name="Aung Khant Min" userId="S::aungkhant.min@ucalgary.ca::84919585-d1ed-4501-b933-069cc69af3f8" providerId="AD" clId="Web-{5A6B81DE-906C-4382-B8A0-C70B0E557C21}" dt="2023-03-03T18:15:51.485" v="514" actId="14100"/>
          <ac:picMkLst>
            <pc:docMk/>
            <pc:sldMk cId="1931909196" sldId="271"/>
            <ac:picMk id="6" creationId="{20C61B6B-2625-768F-DFE9-38D9A8EAC02E}"/>
          </ac:picMkLst>
        </pc:picChg>
        <pc:picChg chg="del mod">
          <ac:chgData name="Aung Khant Min" userId="S::aungkhant.min@ucalgary.ca::84919585-d1ed-4501-b933-069cc69af3f8" providerId="AD" clId="Web-{5A6B81DE-906C-4382-B8A0-C70B0E557C21}" dt="2023-03-03T18:17:28.673" v="521"/>
          <ac:picMkLst>
            <pc:docMk/>
            <pc:sldMk cId="1931909196" sldId="271"/>
            <ac:picMk id="8" creationId="{2FD54C62-9FF6-0FC8-35A7-FD84F741C818}"/>
          </ac:picMkLst>
        </pc:picChg>
        <pc:picChg chg="del">
          <ac:chgData name="Aung Khant Min" userId="S::aungkhant.min@ucalgary.ca::84919585-d1ed-4501-b933-069cc69af3f8" providerId="AD" clId="Web-{5A6B81DE-906C-4382-B8A0-C70B0E557C21}" dt="2023-03-03T18:17:33.142" v="522"/>
          <ac:picMkLst>
            <pc:docMk/>
            <pc:sldMk cId="1931909196" sldId="271"/>
            <ac:picMk id="11" creationId="{6C2EED8A-9FFD-B4B4-71E2-EA1ADB29891B}"/>
          </ac:picMkLst>
        </pc:picChg>
        <pc:picChg chg="mod">
          <ac:chgData name="Aung Khant Min" userId="S::aungkhant.min@ucalgary.ca::84919585-d1ed-4501-b933-069cc69af3f8" providerId="AD" clId="Web-{5A6B81DE-906C-4382-B8A0-C70B0E557C21}" dt="2023-03-03T18:18:04.517" v="527" actId="14100"/>
          <ac:picMkLst>
            <pc:docMk/>
            <pc:sldMk cId="1931909196" sldId="271"/>
            <ac:picMk id="13" creationId="{9CE2AE41-618D-EF9E-2DAE-F25151530D8F}"/>
          </ac:picMkLst>
        </pc:picChg>
      </pc:sldChg>
    </pc:docChg>
  </pc:docChgLst>
  <pc:docChgLst>
    <pc:chgData name="Yi-Chi Chang" userId="S::yichi.chang@ucalgary.ca::2b3fb914-4e78-4ec9-a2ac-108faf3651f7" providerId="AD" clId="Web-{A1EA3008-66A9-F118-28D8-A8A3E0C745CA}"/>
    <pc:docChg chg="addSld modSld sldOrd">
      <pc:chgData name="Yi-Chi Chang" userId="S::yichi.chang@ucalgary.ca::2b3fb914-4e78-4ec9-a2ac-108faf3651f7" providerId="AD" clId="Web-{A1EA3008-66A9-F118-28D8-A8A3E0C745CA}" dt="2023-03-31T18:49:31.322" v="271"/>
      <pc:docMkLst>
        <pc:docMk/>
      </pc:docMkLst>
      <pc:sldChg chg="mod ord modShow">
        <pc:chgData name="Yi-Chi Chang" userId="S::yichi.chang@ucalgary.ca::2b3fb914-4e78-4ec9-a2ac-108faf3651f7" providerId="AD" clId="Web-{A1EA3008-66A9-F118-28D8-A8A3E0C745CA}" dt="2023-03-31T18:12:42.557" v="41"/>
        <pc:sldMkLst>
          <pc:docMk/>
          <pc:sldMk cId="2169329361" sldId="269"/>
        </pc:sldMkLst>
      </pc:sldChg>
      <pc:sldChg chg="modSp">
        <pc:chgData name="Yi-Chi Chang" userId="S::yichi.chang@ucalgary.ca::2b3fb914-4e78-4ec9-a2ac-108faf3651f7" providerId="AD" clId="Web-{A1EA3008-66A9-F118-28D8-A8A3E0C745CA}" dt="2023-03-31T18:07:28.511" v="15" actId="1076"/>
        <pc:sldMkLst>
          <pc:docMk/>
          <pc:sldMk cId="2835802888" sldId="275"/>
        </pc:sldMkLst>
        <pc:spChg chg="mod">
          <ac:chgData name="Yi-Chi Chang" userId="S::yichi.chang@ucalgary.ca::2b3fb914-4e78-4ec9-a2ac-108faf3651f7" providerId="AD" clId="Web-{A1EA3008-66A9-F118-28D8-A8A3E0C745CA}" dt="2023-03-31T18:07:28.511" v="15" actId="1076"/>
          <ac:spMkLst>
            <pc:docMk/>
            <pc:sldMk cId="2835802888" sldId="275"/>
            <ac:spMk id="26" creationId="{48BB78F7-67C8-6004-DA6C-BD39AF08A9DE}"/>
          </ac:spMkLst>
        </pc:spChg>
      </pc:sldChg>
      <pc:sldChg chg="addSp delSp modSp">
        <pc:chgData name="Yi-Chi Chang" userId="S::yichi.chang@ucalgary.ca::2b3fb914-4e78-4ec9-a2ac-108faf3651f7" providerId="AD" clId="Web-{A1EA3008-66A9-F118-28D8-A8A3E0C745CA}" dt="2023-03-31T18:41:44.500" v="86"/>
        <pc:sldMkLst>
          <pc:docMk/>
          <pc:sldMk cId="850517529" sldId="279"/>
        </pc:sldMkLst>
        <pc:spChg chg="del">
          <ac:chgData name="Yi-Chi Chang" userId="S::yichi.chang@ucalgary.ca::2b3fb914-4e78-4ec9-a2ac-108faf3651f7" providerId="AD" clId="Web-{A1EA3008-66A9-F118-28D8-A8A3E0C745CA}" dt="2023-03-31T18:17:32.495" v="64"/>
          <ac:spMkLst>
            <pc:docMk/>
            <pc:sldMk cId="850517529" sldId="279"/>
            <ac:spMk id="3" creationId="{8EA08A43-C8EA-9643-349F-D81809F4ED21}"/>
          </ac:spMkLst>
        </pc:spChg>
        <pc:spChg chg="add del mod">
          <ac:chgData name="Yi-Chi Chang" userId="S::yichi.chang@ucalgary.ca::2b3fb914-4e78-4ec9-a2ac-108faf3651f7" providerId="AD" clId="Web-{A1EA3008-66A9-F118-28D8-A8A3E0C745CA}" dt="2023-03-31T18:41:42.375" v="85"/>
          <ac:spMkLst>
            <pc:docMk/>
            <pc:sldMk cId="850517529" sldId="279"/>
            <ac:spMk id="7" creationId="{21E89ABA-19BE-9905-ACD6-359523193FA6}"/>
          </ac:spMkLst>
        </pc:spChg>
        <pc:picChg chg="add del mod ord">
          <ac:chgData name="Yi-Chi Chang" userId="S::yichi.chang@ucalgary.ca::2b3fb914-4e78-4ec9-a2ac-108faf3651f7" providerId="AD" clId="Web-{A1EA3008-66A9-F118-28D8-A8A3E0C745CA}" dt="2023-03-31T18:41:25.249" v="80"/>
          <ac:picMkLst>
            <pc:docMk/>
            <pc:sldMk cId="850517529" sldId="279"/>
            <ac:picMk id="5" creationId="{C244A936-88E6-4BD8-0772-168FE09791EC}"/>
          </ac:picMkLst>
        </pc:picChg>
        <pc:picChg chg="add del mod">
          <ac:chgData name="Yi-Chi Chang" userId="S::yichi.chang@ucalgary.ca::2b3fb914-4e78-4ec9-a2ac-108faf3651f7" providerId="AD" clId="Web-{A1EA3008-66A9-F118-28D8-A8A3E0C745CA}" dt="2023-03-31T18:41:44.500" v="86"/>
          <ac:picMkLst>
            <pc:docMk/>
            <pc:sldMk cId="850517529" sldId="279"/>
            <ac:picMk id="6" creationId="{51149432-F2DF-FD66-E425-C65EE1085219}"/>
          </ac:picMkLst>
        </pc:picChg>
      </pc:sldChg>
      <pc:sldChg chg="modSp">
        <pc:chgData name="Yi-Chi Chang" userId="S::yichi.chang@ucalgary.ca::2b3fb914-4e78-4ec9-a2ac-108faf3651f7" providerId="AD" clId="Web-{A1EA3008-66A9-F118-28D8-A8A3E0C745CA}" dt="2023-03-31T18:48:05.398" v="240" actId="20577"/>
        <pc:sldMkLst>
          <pc:docMk/>
          <pc:sldMk cId="2847104942" sldId="280"/>
        </pc:sldMkLst>
        <pc:spChg chg="mod">
          <ac:chgData name="Yi-Chi Chang" userId="S::yichi.chang@ucalgary.ca::2b3fb914-4e78-4ec9-a2ac-108faf3651f7" providerId="AD" clId="Web-{A1EA3008-66A9-F118-28D8-A8A3E0C745CA}" dt="2023-03-31T18:48:05.398" v="240" actId="20577"/>
          <ac:spMkLst>
            <pc:docMk/>
            <pc:sldMk cId="2847104942" sldId="280"/>
            <ac:spMk id="7" creationId="{48E50609-07AC-9B73-4D41-4844DD79AED4}"/>
          </ac:spMkLst>
        </pc:spChg>
      </pc:sldChg>
      <pc:sldChg chg="modSp new">
        <pc:chgData name="Yi-Chi Chang" userId="S::yichi.chang@ucalgary.ca::2b3fb914-4e78-4ec9-a2ac-108faf3651f7" providerId="AD" clId="Web-{A1EA3008-66A9-F118-28D8-A8A3E0C745CA}" dt="2023-03-31T18:13:35.276" v="63" actId="20577"/>
        <pc:sldMkLst>
          <pc:docMk/>
          <pc:sldMk cId="2799662800" sldId="286"/>
        </pc:sldMkLst>
        <pc:spChg chg="mod">
          <ac:chgData name="Yi-Chi Chang" userId="S::yichi.chang@ucalgary.ca::2b3fb914-4e78-4ec9-a2ac-108faf3651f7" providerId="AD" clId="Web-{A1EA3008-66A9-F118-28D8-A8A3E0C745CA}" dt="2023-03-31T18:13:35.276" v="63" actId="20577"/>
          <ac:spMkLst>
            <pc:docMk/>
            <pc:sldMk cId="2799662800" sldId="286"/>
            <ac:spMk id="2" creationId="{A14BAF0C-FA20-DA03-6DD8-B821FBDFCAB5}"/>
          </ac:spMkLst>
        </pc:spChg>
      </pc:sldChg>
      <pc:sldChg chg="addSp delSp modSp add ord replId">
        <pc:chgData name="Yi-Chi Chang" userId="S::yichi.chang@ucalgary.ca::2b3fb914-4e78-4ec9-a2ac-108faf3651f7" providerId="AD" clId="Web-{A1EA3008-66A9-F118-28D8-A8A3E0C745CA}" dt="2023-03-31T18:49:31.322" v="271"/>
        <pc:sldMkLst>
          <pc:docMk/>
          <pc:sldMk cId="69851516" sldId="287"/>
        </pc:sldMkLst>
        <pc:spChg chg="mod">
          <ac:chgData name="Yi-Chi Chang" userId="S::yichi.chang@ucalgary.ca::2b3fb914-4e78-4ec9-a2ac-108faf3651f7" providerId="AD" clId="Web-{A1EA3008-66A9-F118-28D8-A8A3E0C745CA}" dt="2023-03-31T18:41:17.827" v="79" actId="20577"/>
          <ac:spMkLst>
            <pc:docMk/>
            <pc:sldMk cId="69851516" sldId="287"/>
            <ac:spMk id="2" creationId="{32DBA0B1-9181-191B-B71A-77B9BE9236E3}"/>
          </ac:spMkLst>
        </pc:spChg>
        <pc:spChg chg="mod">
          <ac:chgData name="Yi-Chi Chang" userId="S::yichi.chang@ucalgary.ca::2b3fb914-4e78-4ec9-a2ac-108faf3651f7" providerId="AD" clId="Web-{A1EA3008-66A9-F118-28D8-A8A3E0C745CA}" dt="2023-03-31T18:48:36.883" v="265" actId="20577"/>
          <ac:spMkLst>
            <pc:docMk/>
            <pc:sldMk cId="69851516" sldId="287"/>
            <ac:spMk id="8" creationId="{DCC6191F-B25A-494F-12C5-60BCDFFD540E}"/>
          </ac:spMkLst>
        </pc:spChg>
        <pc:spChg chg="mod">
          <ac:chgData name="Yi-Chi Chang" userId="S::yichi.chang@ucalgary.ca::2b3fb914-4e78-4ec9-a2ac-108faf3651f7" providerId="AD" clId="Web-{A1EA3008-66A9-F118-28D8-A8A3E0C745CA}" dt="2023-03-31T18:47:24.257" v="236" actId="20577"/>
          <ac:spMkLst>
            <pc:docMk/>
            <pc:sldMk cId="69851516" sldId="287"/>
            <ac:spMk id="13" creationId="{968A9E94-1D94-0D15-7DBB-AC1FFCCFA505}"/>
          </ac:spMkLst>
        </pc:spChg>
        <pc:spChg chg="mod">
          <ac:chgData name="Yi-Chi Chang" userId="S::yichi.chang@ucalgary.ca::2b3fb914-4e78-4ec9-a2ac-108faf3651f7" providerId="AD" clId="Web-{A1EA3008-66A9-F118-28D8-A8A3E0C745CA}" dt="2023-03-31T18:47:15.694" v="232" actId="20577"/>
          <ac:spMkLst>
            <pc:docMk/>
            <pc:sldMk cId="69851516" sldId="287"/>
            <ac:spMk id="14" creationId="{F78FF781-15C0-F2CA-438B-297A4354B666}"/>
          </ac:spMkLst>
        </pc:spChg>
        <pc:spChg chg="del">
          <ac:chgData name="Yi-Chi Chang" userId="S::yichi.chang@ucalgary.ca::2b3fb914-4e78-4ec9-a2ac-108faf3651f7" providerId="AD" clId="Web-{A1EA3008-66A9-F118-28D8-A8A3E0C745CA}" dt="2023-03-31T18:42:26.125" v="98"/>
          <ac:spMkLst>
            <pc:docMk/>
            <pc:sldMk cId="69851516" sldId="287"/>
            <ac:spMk id="19" creationId="{26603546-AAC7-7664-88B3-8327F5CD1C42}"/>
          </ac:spMkLst>
        </pc:spChg>
        <pc:spChg chg="mod">
          <ac:chgData name="Yi-Chi Chang" userId="S::yichi.chang@ucalgary.ca::2b3fb914-4e78-4ec9-a2ac-108faf3651f7" providerId="AD" clId="Web-{A1EA3008-66A9-F118-28D8-A8A3E0C745CA}" dt="2023-03-31T18:48:53.415" v="267" actId="14100"/>
          <ac:spMkLst>
            <pc:docMk/>
            <pc:sldMk cId="69851516" sldId="287"/>
            <ac:spMk id="26" creationId="{455EFF97-FA82-B3DA-FC0B-8A4AD287702F}"/>
          </ac:spMkLst>
        </pc:spChg>
        <pc:spChg chg="mod">
          <ac:chgData name="Yi-Chi Chang" userId="S::yichi.chang@ucalgary.ca::2b3fb914-4e78-4ec9-a2ac-108faf3651f7" providerId="AD" clId="Web-{A1EA3008-66A9-F118-28D8-A8A3E0C745CA}" dt="2023-03-31T18:48:56.962" v="268" actId="14100"/>
          <ac:spMkLst>
            <pc:docMk/>
            <pc:sldMk cId="69851516" sldId="287"/>
            <ac:spMk id="27" creationId="{E553623B-EDCF-EC9B-C69E-231994F95A66}"/>
          </ac:spMkLst>
        </pc:spChg>
        <pc:spChg chg="mod">
          <ac:chgData name="Yi-Chi Chang" userId="S::yichi.chang@ucalgary.ca::2b3fb914-4e78-4ec9-a2ac-108faf3651f7" providerId="AD" clId="Web-{A1EA3008-66A9-F118-28D8-A8A3E0C745CA}" dt="2023-03-31T18:42:09.109" v="96" actId="20577"/>
          <ac:spMkLst>
            <pc:docMk/>
            <pc:sldMk cId="69851516" sldId="287"/>
            <ac:spMk id="33" creationId="{F36F7DD9-F382-FBF5-347D-8CD1EDE7BAE6}"/>
          </ac:spMkLst>
        </pc:spChg>
        <pc:spChg chg="del">
          <ac:chgData name="Yi-Chi Chang" userId="S::yichi.chang@ucalgary.ca::2b3fb914-4e78-4ec9-a2ac-108faf3651f7" providerId="AD" clId="Web-{A1EA3008-66A9-F118-28D8-A8A3E0C745CA}" dt="2023-03-31T18:42:22.547" v="97"/>
          <ac:spMkLst>
            <pc:docMk/>
            <pc:sldMk cId="69851516" sldId="287"/>
            <ac:spMk id="35" creationId="{C0D474F9-D52C-D28D-A5D2-B9A0EE34694B}"/>
          </ac:spMkLst>
        </pc:spChg>
        <pc:picChg chg="add mod">
          <ac:chgData name="Yi-Chi Chang" userId="S::yichi.chang@ucalgary.ca::2b3fb914-4e78-4ec9-a2ac-108faf3651f7" providerId="AD" clId="Web-{A1EA3008-66A9-F118-28D8-A8A3E0C745CA}" dt="2023-03-31T18:43:49.549" v="113" actId="1076"/>
          <ac:picMkLst>
            <pc:docMk/>
            <pc:sldMk cId="69851516" sldId="287"/>
            <ac:picMk id="3" creationId="{EF93DC8A-41A9-1B5A-A6E0-A1BBAD03A8D6}"/>
          </ac:picMkLst>
        </pc:picChg>
        <pc:picChg chg="add mod">
          <ac:chgData name="Yi-Chi Chang" userId="S::yichi.chang@ucalgary.ca::2b3fb914-4e78-4ec9-a2ac-108faf3651f7" providerId="AD" clId="Web-{A1EA3008-66A9-F118-28D8-A8A3E0C745CA}" dt="2023-03-31T18:44:34.331" v="124" actId="1076"/>
          <ac:picMkLst>
            <pc:docMk/>
            <pc:sldMk cId="69851516" sldId="287"/>
            <ac:picMk id="9" creationId="{51D26A42-55CB-59E4-31A3-A015B8624F03}"/>
          </ac:picMkLst>
        </pc:picChg>
        <pc:picChg chg="del">
          <ac:chgData name="Yi-Chi Chang" userId="S::yichi.chang@ucalgary.ca::2b3fb914-4e78-4ec9-a2ac-108faf3651f7" providerId="AD" clId="Web-{A1EA3008-66A9-F118-28D8-A8A3E0C745CA}" dt="2023-03-31T18:41:31.249" v="82"/>
          <ac:picMkLst>
            <pc:docMk/>
            <pc:sldMk cId="69851516" sldId="287"/>
            <ac:picMk id="1026" creationId="{49E35F3F-13F6-C23B-BE4D-E65694CE1CDA}"/>
          </ac:picMkLst>
        </pc:picChg>
        <pc:picChg chg="del">
          <ac:chgData name="Yi-Chi Chang" userId="S::yichi.chang@ucalgary.ca::2b3fb914-4e78-4ec9-a2ac-108faf3651f7" providerId="AD" clId="Web-{A1EA3008-66A9-F118-28D8-A8A3E0C745CA}" dt="2023-03-31T18:41:35.843" v="84"/>
          <ac:picMkLst>
            <pc:docMk/>
            <pc:sldMk cId="69851516" sldId="287"/>
            <ac:picMk id="1028" creationId="{4ED9EF95-9FE0-B423-D9FC-E8FEFE73298F}"/>
          </ac:picMkLst>
        </pc:picChg>
        <pc:cxnChg chg="mod">
          <ac:chgData name="Yi-Chi Chang" userId="S::yichi.chang@ucalgary.ca::2b3fb914-4e78-4ec9-a2ac-108faf3651f7" providerId="AD" clId="Web-{A1EA3008-66A9-F118-28D8-A8A3E0C745CA}" dt="2023-03-31T18:48:53.415" v="267" actId="14100"/>
          <ac:cxnSpMkLst>
            <pc:docMk/>
            <pc:sldMk cId="69851516" sldId="287"/>
            <ac:cxnSpMk id="48" creationId="{828167E7-35FD-2175-6426-24F796BA02B3}"/>
          </ac:cxnSpMkLst>
        </pc:cxnChg>
        <pc:cxnChg chg="add del mod">
          <ac:chgData name="Yi-Chi Chang" userId="S::yichi.chang@ucalgary.ca::2b3fb914-4e78-4ec9-a2ac-108faf3651f7" providerId="AD" clId="Web-{A1EA3008-66A9-F118-28D8-A8A3E0C745CA}" dt="2023-03-31T18:49:31.322" v="271"/>
          <ac:cxnSpMkLst>
            <pc:docMk/>
            <pc:sldMk cId="69851516" sldId="287"/>
            <ac:cxnSpMk id="58" creationId="{3EB9BF4A-9289-3DCC-44A5-7E643570628E}"/>
          </ac:cxnSpMkLst>
        </pc:cxnChg>
      </pc:sldChg>
    </pc:docChg>
  </pc:docChgLst>
  <pc:docChgLst>
    <pc:chgData name="Boris Fung" userId="a4b7c3e6-df90-45dc-942d-4ad1bb17f6c5" providerId="ADAL" clId="{A246D9A6-8F4A-496B-BA19-E3DB988495D9}"/>
    <pc:docChg chg="undo custSel addSld delSld modSld">
      <pc:chgData name="Boris Fung" userId="a4b7c3e6-df90-45dc-942d-4ad1bb17f6c5" providerId="ADAL" clId="{A246D9A6-8F4A-496B-BA19-E3DB988495D9}" dt="2023-04-03T19:23:19.228" v="964" actId="167"/>
      <pc:docMkLst>
        <pc:docMk/>
      </pc:docMkLst>
      <pc:sldChg chg="addSp delSp modSp mod">
        <pc:chgData name="Boris Fung" userId="a4b7c3e6-df90-45dc-942d-4ad1bb17f6c5" providerId="ADAL" clId="{A246D9A6-8F4A-496B-BA19-E3DB988495D9}" dt="2023-04-03T19:07:36.234" v="825" actId="20577"/>
        <pc:sldMkLst>
          <pc:docMk/>
          <pc:sldMk cId="3597744862" sldId="284"/>
        </pc:sldMkLst>
        <pc:spChg chg="mod">
          <ac:chgData name="Boris Fung" userId="a4b7c3e6-df90-45dc-942d-4ad1bb17f6c5" providerId="ADAL" clId="{A246D9A6-8F4A-496B-BA19-E3DB988495D9}" dt="2023-04-03T17:55:23.551" v="198" actId="14100"/>
          <ac:spMkLst>
            <pc:docMk/>
            <pc:sldMk cId="3597744862" sldId="284"/>
            <ac:spMk id="9" creationId="{EE041166-97E3-F4E7-0AE1-B9DA462BF4FB}"/>
          </ac:spMkLst>
        </pc:spChg>
        <pc:spChg chg="mod">
          <ac:chgData name="Boris Fung" userId="a4b7c3e6-df90-45dc-942d-4ad1bb17f6c5" providerId="ADAL" clId="{A246D9A6-8F4A-496B-BA19-E3DB988495D9}" dt="2023-04-03T17:55:58.129" v="202" actId="20577"/>
          <ac:spMkLst>
            <pc:docMk/>
            <pc:sldMk cId="3597744862" sldId="284"/>
            <ac:spMk id="12" creationId="{BA0D88F5-E4C9-26A8-90B2-F63806868D06}"/>
          </ac:spMkLst>
        </pc:spChg>
        <pc:spChg chg="add mod">
          <ac:chgData name="Boris Fung" userId="a4b7c3e6-df90-45dc-942d-4ad1bb17f6c5" providerId="ADAL" clId="{A246D9A6-8F4A-496B-BA19-E3DB988495D9}" dt="2023-04-03T19:07:30.576" v="824" actId="20577"/>
          <ac:spMkLst>
            <pc:docMk/>
            <pc:sldMk cId="3597744862" sldId="284"/>
            <ac:spMk id="16" creationId="{C8D3611E-078A-5B5F-6AB8-04EC3EDD59BC}"/>
          </ac:spMkLst>
        </pc:spChg>
        <pc:spChg chg="add del">
          <ac:chgData name="Boris Fung" userId="a4b7c3e6-df90-45dc-942d-4ad1bb17f6c5" providerId="ADAL" clId="{A246D9A6-8F4A-496B-BA19-E3DB988495D9}" dt="2023-04-03T19:07:18.921" v="817"/>
          <ac:spMkLst>
            <pc:docMk/>
            <pc:sldMk cId="3597744862" sldId="284"/>
            <ac:spMk id="18" creationId="{F2144FE5-3BBE-32DA-2BD1-C6004E056976}"/>
          </ac:spMkLst>
        </pc:spChg>
        <pc:graphicFrameChg chg="add mod modGraphic">
          <ac:chgData name="Boris Fung" userId="a4b7c3e6-df90-45dc-942d-4ad1bb17f6c5" providerId="ADAL" clId="{A246D9A6-8F4A-496B-BA19-E3DB988495D9}" dt="2023-04-03T19:07:36.234" v="825" actId="20577"/>
          <ac:graphicFrameMkLst>
            <pc:docMk/>
            <pc:sldMk cId="3597744862" sldId="284"/>
            <ac:graphicFrameMk id="17" creationId="{DDF5447D-F154-5F29-1E89-E641DAF17DDA}"/>
          </ac:graphicFrameMkLst>
        </pc:graphicFrameChg>
      </pc:sldChg>
      <pc:sldChg chg="modSp mod">
        <pc:chgData name="Boris Fung" userId="a4b7c3e6-df90-45dc-942d-4ad1bb17f6c5" providerId="ADAL" clId="{A246D9A6-8F4A-496B-BA19-E3DB988495D9}" dt="2023-04-03T18:15:23.117" v="435" actId="207"/>
        <pc:sldMkLst>
          <pc:docMk/>
          <pc:sldMk cId="3508453907" sldId="285"/>
        </pc:sldMkLst>
        <pc:spChg chg="mod">
          <ac:chgData name="Boris Fung" userId="a4b7c3e6-df90-45dc-942d-4ad1bb17f6c5" providerId="ADAL" clId="{A246D9A6-8F4A-496B-BA19-E3DB988495D9}" dt="2023-04-03T18:15:20.867" v="434" actId="207"/>
          <ac:spMkLst>
            <pc:docMk/>
            <pc:sldMk cId="3508453907" sldId="285"/>
            <ac:spMk id="6" creationId="{946115B9-1604-6713-AF9D-15187ABC9A73}"/>
          </ac:spMkLst>
        </pc:spChg>
        <pc:spChg chg="mod">
          <ac:chgData name="Boris Fung" userId="a4b7c3e6-df90-45dc-942d-4ad1bb17f6c5" providerId="ADAL" clId="{A246D9A6-8F4A-496B-BA19-E3DB988495D9}" dt="2023-04-03T18:15:23.117" v="435" actId="207"/>
          <ac:spMkLst>
            <pc:docMk/>
            <pc:sldMk cId="3508453907" sldId="285"/>
            <ac:spMk id="9" creationId="{5C58CF33-1D99-5510-657D-CF5795E1F665}"/>
          </ac:spMkLst>
        </pc:spChg>
      </pc:sldChg>
      <pc:sldChg chg="addSp delSp modSp mod">
        <pc:chgData name="Boris Fung" userId="a4b7c3e6-df90-45dc-942d-4ad1bb17f6c5" providerId="ADAL" clId="{A246D9A6-8F4A-496B-BA19-E3DB988495D9}" dt="2023-04-03T19:10:23.545" v="860" actId="20577"/>
        <pc:sldMkLst>
          <pc:docMk/>
          <pc:sldMk cId="2066187008" sldId="287"/>
        </pc:sldMkLst>
        <pc:spChg chg="add del mod">
          <ac:chgData name="Boris Fung" userId="a4b7c3e6-df90-45dc-942d-4ad1bb17f6c5" providerId="ADAL" clId="{A246D9A6-8F4A-496B-BA19-E3DB988495D9}" dt="2023-04-03T17:29:40.093" v="137" actId="478"/>
          <ac:spMkLst>
            <pc:docMk/>
            <pc:sldMk cId="2066187008" sldId="287"/>
            <ac:spMk id="2" creationId="{870B4AD6-26E3-08E6-8BD1-3A01565DA806}"/>
          </ac:spMkLst>
        </pc:spChg>
        <pc:spChg chg="add del">
          <ac:chgData name="Boris Fung" userId="a4b7c3e6-df90-45dc-942d-4ad1bb17f6c5" providerId="ADAL" clId="{A246D9A6-8F4A-496B-BA19-E3DB988495D9}" dt="2023-04-03T17:29:04.562" v="123"/>
          <ac:spMkLst>
            <pc:docMk/>
            <pc:sldMk cId="2066187008" sldId="287"/>
            <ac:spMk id="3" creationId="{11D46015-F9C6-F682-E78E-3EFDE4DB6FEA}"/>
          </ac:spMkLst>
        </pc:spChg>
        <pc:spChg chg="add del">
          <ac:chgData name="Boris Fung" userId="a4b7c3e6-df90-45dc-942d-4ad1bb17f6c5" providerId="ADAL" clId="{A246D9A6-8F4A-496B-BA19-E3DB988495D9}" dt="2023-04-03T17:29:07.221" v="125"/>
          <ac:spMkLst>
            <pc:docMk/>
            <pc:sldMk cId="2066187008" sldId="287"/>
            <ac:spMk id="6" creationId="{58606EDA-0639-7C06-EB4B-5363A5352829}"/>
          </ac:spMkLst>
        </pc:spChg>
        <pc:spChg chg="add mod">
          <ac:chgData name="Boris Fung" userId="a4b7c3e6-df90-45dc-942d-4ad1bb17f6c5" providerId="ADAL" clId="{A246D9A6-8F4A-496B-BA19-E3DB988495D9}" dt="2023-04-03T19:10:14.798" v="857"/>
          <ac:spMkLst>
            <pc:docMk/>
            <pc:sldMk cId="2066187008" sldId="287"/>
            <ac:spMk id="8" creationId="{C8951913-7E4E-31C7-BEF6-B5C96A9B31CB}"/>
          </ac:spMkLst>
        </pc:spChg>
        <pc:spChg chg="add del mod">
          <ac:chgData name="Boris Fung" userId="a4b7c3e6-df90-45dc-942d-4ad1bb17f6c5" providerId="ADAL" clId="{A246D9A6-8F4A-496B-BA19-E3DB988495D9}" dt="2023-04-03T18:41:40.461" v="582"/>
          <ac:spMkLst>
            <pc:docMk/>
            <pc:sldMk cId="2066187008" sldId="287"/>
            <ac:spMk id="11" creationId="{A474BCF7-3AD2-65C9-3939-6E5E4845FA02}"/>
          </ac:spMkLst>
        </pc:spChg>
        <pc:spChg chg="add del">
          <ac:chgData name="Boris Fung" userId="a4b7c3e6-df90-45dc-942d-4ad1bb17f6c5" providerId="ADAL" clId="{A246D9A6-8F4A-496B-BA19-E3DB988495D9}" dt="2023-04-03T19:10:12.697" v="855" actId="478"/>
          <ac:spMkLst>
            <pc:docMk/>
            <pc:sldMk cId="2066187008" sldId="287"/>
            <ac:spMk id="13" creationId="{6D88F257-48FF-3916-C1E5-0005669E8902}"/>
          </ac:spMkLst>
        </pc:spChg>
        <pc:graphicFrameChg chg="add del mod">
          <ac:chgData name="Boris Fung" userId="a4b7c3e6-df90-45dc-942d-4ad1bb17f6c5" providerId="ADAL" clId="{A246D9A6-8F4A-496B-BA19-E3DB988495D9}" dt="2023-04-03T18:41:40.461" v="582"/>
          <ac:graphicFrameMkLst>
            <pc:docMk/>
            <pc:sldMk cId="2066187008" sldId="287"/>
            <ac:graphicFrameMk id="10" creationId="{0295FB30-ABF5-B34D-989E-5803AD818DFC}"/>
          </ac:graphicFrameMkLst>
        </pc:graphicFrameChg>
        <pc:graphicFrameChg chg="add mod modGraphic">
          <ac:chgData name="Boris Fung" userId="a4b7c3e6-df90-45dc-942d-4ad1bb17f6c5" providerId="ADAL" clId="{A246D9A6-8F4A-496B-BA19-E3DB988495D9}" dt="2023-04-03T19:10:23.545" v="860" actId="20577"/>
          <ac:graphicFrameMkLst>
            <pc:docMk/>
            <pc:sldMk cId="2066187008" sldId="287"/>
            <ac:graphicFrameMk id="12" creationId="{728EA0EF-8EBF-B006-9A90-1634F2AB9DD4}"/>
          </ac:graphicFrameMkLst>
        </pc:graphicFrameChg>
        <pc:picChg chg="mod">
          <ac:chgData name="Boris Fung" userId="a4b7c3e6-df90-45dc-942d-4ad1bb17f6c5" providerId="ADAL" clId="{A246D9A6-8F4A-496B-BA19-E3DB988495D9}" dt="2023-04-03T17:29:33.093" v="134" actId="14100"/>
          <ac:picMkLst>
            <pc:docMk/>
            <pc:sldMk cId="2066187008" sldId="287"/>
            <ac:picMk id="5" creationId="{A9EC578C-F88A-4ECF-1ADF-66901EEB7F5E}"/>
          </ac:picMkLst>
        </pc:picChg>
        <pc:picChg chg="mod">
          <ac:chgData name="Boris Fung" userId="a4b7c3e6-df90-45dc-942d-4ad1bb17f6c5" providerId="ADAL" clId="{A246D9A6-8F4A-496B-BA19-E3DB988495D9}" dt="2023-04-03T17:29:28.481" v="132" actId="14100"/>
          <ac:picMkLst>
            <pc:docMk/>
            <pc:sldMk cId="2066187008" sldId="287"/>
            <ac:picMk id="7" creationId="{01F10E75-ECB6-ABDB-C6D9-61EBE28B4B23}"/>
          </ac:picMkLst>
        </pc:picChg>
      </pc:sldChg>
      <pc:sldChg chg="addSp delSp modSp mod">
        <pc:chgData name="Boris Fung" userId="a4b7c3e6-df90-45dc-942d-4ad1bb17f6c5" providerId="ADAL" clId="{A246D9A6-8F4A-496B-BA19-E3DB988495D9}" dt="2023-04-03T19:23:19.228" v="964" actId="167"/>
        <pc:sldMkLst>
          <pc:docMk/>
          <pc:sldMk cId="223959315" sldId="288"/>
        </pc:sldMkLst>
        <pc:spChg chg="mod">
          <ac:chgData name="Boris Fung" userId="a4b7c3e6-df90-45dc-942d-4ad1bb17f6c5" providerId="ADAL" clId="{A246D9A6-8F4A-496B-BA19-E3DB988495D9}" dt="2023-04-03T17:11:23.656" v="0" actId="1076"/>
          <ac:spMkLst>
            <pc:docMk/>
            <pc:sldMk cId="223959315" sldId="288"/>
            <ac:spMk id="7" creationId="{5F2C5553-AA0E-E492-376F-4273178961C1}"/>
          </ac:spMkLst>
        </pc:spChg>
        <pc:spChg chg="mod">
          <ac:chgData name="Boris Fung" userId="a4b7c3e6-df90-45dc-942d-4ad1bb17f6c5" providerId="ADAL" clId="{A246D9A6-8F4A-496B-BA19-E3DB988495D9}" dt="2023-04-03T17:11:35.985" v="3" actId="14100"/>
          <ac:spMkLst>
            <pc:docMk/>
            <pc:sldMk cId="223959315" sldId="288"/>
            <ac:spMk id="8" creationId="{2271BE50-F3ED-C25B-F9E7-01D98FDDD440}"/>
          </ac:spMkLst>
        </pc:spChg>
        <pc:spChg chg="add mod">
          <ac:chgData name="Boris Fung" userId="a4b7c3e6-df90-45dc-942d-4ad1bb17f6c5" providerId="ADAL" clId="{A246D9A6-8F4A-496B-BA19-E3DB988495D9}" dt="2023-04-03T19:15:25.876" v="914" actId="20577"/>
          <ac:spMkLst>
            <pc:docMk/>
            <pc:sldMk cId="223959315" sldId="288"/>
            <ac:spMk id="15" creationId="{5057AF18-1A62-05C1-4A0D-C231D879C475}"/>
          </ac:spMkLst>
        </pc:spChg>
        <pc:spChg chg="add mod">
          <ac:chgData name="Boris Fung" userId="a4b7c3e6-df90-45dc-942d-4ad1bb17f6c5" providerId="ADAL" clId="{A246D9A6-8F4A-496B-BA19-E3DB988495D9}" dt="2023-04-03T19:17:06.950" v="928" actId="20577"/>
          <ac:spMkLst>
            <pc:docMk/>
            <pc:sldMk cId="223959315" sldId="288"/>
            <ac:spMk id="19" creationId="{E0DF8AB1-03A8-6131-61B5-8C0A0314D805}"/>
          </ac:spMkLst>
        </pc:spChg>
        <pc:graphicFrameChg chg="add mod modGraphic">
          <ac:chgData name="Boris Fung" userId="a4b7c3e6-df90-45dc-942d-4ad1bb17f6c5" providerId="ADAL" clId="{A246D9A6-8F4A-496B-BA19-E3DB988495D9}" dt="2023-04-03T19:14:39.831" v="895" actId="20577"/>
          <ac:graphicFrameMkLst>
            <pc:docMk/>
            <pc:sldMk cId="223959315" sldId="288"/>
            <ac:graphicFrameMk id="20" creationId="{74200478-592E-86BA-06B4-FCEA7E41EDCB}"/>
          </ac:graphicFrameMkLst>
        </pc:graphicFrameChg>
        <pc:graphicFrameChg chg="add mod modGraphic">
          <ac:chgData name="Boris Fung" userId="a4b7c3e6-df90-45dc-942d-4ad1bb17f6c5" providerId="ADAL" clId="{A246D9A6-8F4A-496B-BA19-E3DB988495D9}" dt="2023-04-03T19:23:05.911" v="962" actId="1076"/>
          <ac:graphicFrameMkLst>
            <pc:docMk/>
            <pc:sldMk cId="223959315" sldId="288"/>
            <ac:graphicFrameMk id="21" creationId="{F66A6B03-0692-2FF7-096B-146504C48990}"/>
          </ac:graphicFrameMkLst>
        </pc:graphicFrameChg>
        <pc:picChg chg="del">
          <ac:chgData name="Boris Fung" userId="a4b7c3e6-df90-45dc-942d-4ad1bb17f6c5" providerId="ADAL" clId="{A246D9A6-8F4A-496B-BA19-E3DB988495D9}" dt="2023-04-03T17:14:02.524" v="24" actId="21"/>
          <ac:picMkLst>
            <pc:docMk/>
            <pc:sldMk cId="223959315" sldId="288"/>
            <ac:picMk id="2" creationId="{99FFB52A-09E9-1592-7DA3-DCCB8C4A8DE5}"/>
          </ac:picMkLst>
        </pc:picChg>
        <pc:picChg chg="del mod">
          <ac:chgData name="Boris Fung" userId="a4b7c3e6-df90-45dc-942d-4ad1bb17f6c5" providerId="ADAL" clId="{A246D9A6-8F4A-496B-BA19-E3DB988495D9}" dt="2023-04-03T17:18:30.514" v="51" actId="478"/>
          <ac:picMkLst>
            <pc:docMk/>
            <pc:sldMk cId="223959315" sldId="288"/>
            <ac:picMk id="3" creationId="{2DE388EF-5F24-FB3F-E509-7732934B7AF7}"/>
          </ac:picMkLst>
        </pc:picChg>
        <pc:picChg chg="mod ord modCrop">
          <ac:chgData name="Boris Fung" userId="a4b7c3e6-df90-45dc-942d-4ad1bb17f6c5" providerId="ADAL" clId="{A246D9A6-8F4A-496B-BA19-E3DB988495D9}" dt="2023-04-03T19:23:19.228" v="964" actId="167"/>
          <ac:picMkLst>
            <pc:docMk/>
            <pc:sldMk cId="223959315" sldId="288"/>
            <ac:picMk id="6" creationId="{02653CC2-893B-D55C-3230-02EFFE1BA591}"/>
          </ac:picMkLst>
        </pc:picChg>
        <pc:picChg chg="add del mod">
          <ac:chgData name="Boris Fung" userId="a4b7c3e6-df90-45dc-942d-4ad1bb17f6c5" providerId="ADAL" clId="{A246D9A6-8F4A-496B-BA19-E3DB988495D9}" dt="2023-04-03T17:16:51.012" v="48" actId="478"/>
          <ac:picMkLst>
            <pc:docMk/>
            <pc:sldMk cId="223959315" sldId="288"/>
            <ac:picMk id="16" creationId="{88A858D8-40B9-B5FF-3490-D108679C1BEE}"/>
          </ac:picMkLst>
        </pc:picChg>
        <pc:picChg chg="add del mod">
          <ac:chgData name="Boris Fung" userId="a4b7c3e6-df90-45dc-942d-4ad1bb17f6c5" providerId="ADAL" clId="{A246D9A6-8F4A-496B-BA19-E3DB988495D9}" dt="2023-04-03T17:22:27.637" v="113" actId="478"/>
          <ac:picMkLst>
            <pc:docMk/>
            <pc:sldMk cId="223959315" sldId="288"/>
            <ac:picMk id="17" creationId="{9D079FFA-019E-214F-D785-87C86F9322BB}"/>
          </ac:picMkLst>
        </pc:picChg>
        <pc:picChg chg="add mod">
          <ac:chgData name="Boris Fung" userId="a4b7c3e6-df90-45dc-942d-4ad1bb17f6c5" providerId="ADAL" clId="{A246D9A6-8F4A-496B-BA19-E3DB988495D9}" dt="2023-04-03T19:15:08.119" v="903" actId="14100"/>
          <ac:picMkLst>
            <pc:docMk/>
            <pc:sldMk cId="223959315" sldId="288"/>
            <ac:picMk id="18" creationId="{0195AA07-18C0-B5AB-D234-5EF9782D4B16}"/>
          </ac:picMkLst>
        </pc:picChg>
        <pc:picChg chg="add mod">
          <ac:chgData name="Boris Fung" userId="a4b7c3e6-df90-45dc-942d-4ad1bb17f6c5" providerId="ADAL" clId="{A246D9A6-8F4A-496B-BA19-E3DB988495D9}" dt="2023-04-03T19:17:34.693" v="932" actId="167"/>
          <ac:picMkLst>
            <pc:docMk/>
            <pc:sldMk cId="223959315" sldId="288"/>
            <ac:picMk id="1026" creationId="{7A9FDD7E-5273-B566-00D2-ED756D5C9C1E}"/>
          </ac:picMkLst>
        </pc:picChg>
        <pc:picChg chg="mod">
          <ac:chgData name="Boris Fung" userId="a4b7c3e6-df90-45dc-942d-4ad1bb17f6c5" providerId="ADAL" clId="{A246D9A6-8F4A-496B-BA19-E3DB988495D9}" dt="2023-04-03T19:15:51.540" v="915" actId="14100"/>
          <ac:picMkLst>
            <pc:docMk/>
            <pc:sldMk cId="223959315" sldId="288"/>
            <ac:picMk id="8194" creationId="{60347D42-B4C3-1F1E-6A30-D6043E548F5C}"/>
          </ac:picMkLst>
        </pc:picChg>
      </pc:sldChg>
      <pc:sldChg chg="addSp delSp modSp mod">
        <pc:chgData name="Boris Fung" userId="a4b7c3e6-df90-45dc-942d-4ad1bb17f6c5" providerId="ADAL" clId="{A246D9A6-8F4A-496B-BA19-E3DB988495D9}" dt="2023-04-03T19:19:49.164" v="961" actId="207"/>
        <pc:sldMkLst>
          <pc:docMk/>
          <pc:sldMk cId="2741294159" sldId="290"/>
        </pc:sldMkLst>
        <pc:spChg chg="add del mod">
          <ac:chgData name="Boris Fung" userId="a4b7c3e6-df90-45dc-942d-4ad1bb17f6c5" providerId="ADAL" clId="{A246D9A6-8F4A-496B-BA19-E3DB988495D9}" dt="2023-04-03T18:07:18.298" v="406" actId="478"/>
          <ac:spMkLst>
            <pc:docMk/>
            <pc:sldMk cId="2741294159" sldId="290"/>
            <ac:spMk id="9" creationId="{67D93141-8C73-D19A-E3B4-2EDE23284056}"/>
          </ac:spMkLst>
        </pc:spChg>
        <pc:spChg chg="add mod">
          <ac:chgData name="Boris Fung" userId="a4b7c3e6-df90-45dc-942d-4ad1bb17f6c5" providerId="ADAL" clId="{A246D9A6-8F4A-496B-BA19-E3DB988495D9}" dt="2023-04-03T18:28:43.849" v="551" actId="113"/>
          <ac:spMkLst>
            <pc:docMk/>
            <pc:sldMk cId="2741294159" sldId="290"/>
            <ac:spMk id="10" creationId="{ABA68CA7-7A96-A994-E0ED-CBD0F8E602DD}"/>
          </ac:spMkLst>
        </pc:spChg>
        <pc:spChg chg="add del mod">
          <ac:chgData name="Boris Fung" userId="a4b7c3e6-df90-45dc-942d-4ad1bb17f6c5" providerId="ADAL" clId="{A246D9A6-8F4A-496B-BA19-E3DB988495D9}" dt="2023-04-03T18:24:25.897" v="517" actId="478"/>
          <ac:spMkLst>
            <pc:docMk/>
            <pc:sldMk cId="2741294159" sldId="290"/>
            <ac:spMk id="12" creationId="{0B9A1535-2946-3ABC-90ED-7C1A7CDC64FD}"/>
          </ac:spMkLst>
        </pc:spChg>
        <pc:spChg chg="add mod">
          <ac:chgData name="Boris Fung" userId="a4b7c3e6-df90-45dc-942d-4ad1bb17f6c5" providerId="ADAL" clId="{A246D9A6-8F4A-496B-BA19-E3DB988495D9}" dt="2023-04-03T18:46:34.194" v="706" actId="113"/>
          <ac:spMkLst>
            <pc:docMk/>
            <pc:sldMk cId="2741294159" sldId="290"/>
            <ac:spMk id="13" creationId="{5EE2EDB2-E353-E25E-1E0D-3C1020751B63}"/>
          </ac:spMkLst>
        </pc:spChg>
        <pc:graphicFrameChg chg="add del mod">
          <ac:chgData name="Boris Fung" userId="a4b7c3e6-df90-45dc-942d-4ad1bb17f6c5" providerId="ADAL" clId="{A246D9A6-8F4A-496B-BA19-E3DB988495D9}" dt="2023-04-03T18:07:11.605" v="404" actId="478"/>
          <ac:graphicFrameMkLst>
            <pc:docMk/>
            <pc:sldMk cId="2741294159" sldId="290"/>
            <ac:graphicFrameMk id="5" creationId="{D342275C-5B6B-6BAC-8AD7-A6AD17D6C561}"/>
          </ac:graphicFrameMkLst>
        </pc:graphicFrameChg>
        <pc:graphicFrameChg chg="mod modGraphic">
          <ac:chgData name="Boris Fung" userId="a4b7c3e6-df90-45dc-942d-4ad1bb17f6c5" providerId="ADAL" clId="{A246D9A6-8F4A-496B-BA19-E3DB988495D9}" dt="2023-04-03T19:19:49.164" v="961" actId="207"/>
          <ac:graphicFrameMkLst>
            <pc:docMk/>
            <pc:sldMk cId="2741294159" sldId="290"/>
            <ac:graphicFrameMk id="8" creationId="{FF472F14-AA21-F398-C2B8-6456005D0944}"/>
          </ac:graphicFrameMkLst>
        </pc:graphicFrameChg>
      </pc:sldChg>
      <pc:sldChg chg="addSp modSp new mod modShow">
        <pc:chgData name="Boris Fung" userId="a4b7c3e6-df90-45dc-942d-4ad1bb17f6c5" providerId="ADAL" clId="{A246D9A6-8F4A-496B-BA19-E3DB988495D9}" dt="2023-04-03T17:14:12.038" v="27"/>
        <pc:sldMkLst>
          <pc:docMk/>
          <pc:sldMk cId="177526672" sldId="300"/>
        </pc:sldMkLst>
        <pc:picChg chg="add mod">
          <ac:chgData name="Boris Fung" userId="a4b7c3e6-df90-45dc-942d-4ad1bb17f6c5" providerId="ADAL" clId="{A246D9A6-8F4A-496B-BA19-E3DB988495D9}" dt="2023-04-03T17:14:12.038" v="27"/>
          <ac:picMkLst>
            <pc:docMk/>
            <pc:sldMk cId="177526672" sldId="300"/>
            <ac:picMk id="5" creationId="{D05D044A-42B2-9418-EDB4-3B2FE9E1F0EC}"/>
          </ac:picMkLst>
        </pc:picChg>
      </pc:sldChg>
      <pc:sldChg chg="addSp delSp modSp new del mod">
        <pc:chgData name="Boris Fung" userId="a4b7c3e6-df90-45dc-942d-4ad1bb17f6c5" providerId="ADAL" clId="{A246D9A6-8F4A-496B-BA19-E3DB988495D9}" dt="2023-04-03T18:06:33.728" v="394" actId="47"/>
        <pc:sldMkLst>
          <pc:docMk/>
          <pc:sldMk cId="430925919" sldId="302"/>
        </pc:sldMkLst>
        <pc:spChg chg="mod">
          <ac:chgData name="Boris Fung" userId="a4b7c3e6-df90-45dc-942d-4ad1bb17f6c5" providerId="ADAL" clId="{A246D9A6-8F4A-496B-BA19-E3DB988495D9}" dt="2023-04-03T17:56:44.666" v="286" actId="20577"/>
          <ac:spMkLst>
            <pc:docMk/>
            <pc:sldMk cId="430925919" sldId="302"/>
            <ac:spMk id="2" creationId="{0C7C1EBB-80FF-E300-5FC4-D131A52BC018}"/>
          </ac:spMkLst>
        </pc:spChg>
        <pc:spChg chg="del">
          <ac:chgData name="Boris Fung" userId="a4b7c3e6-df90-45dc-942d-4ad1bb17f6c5" providerId="ADAL" clId="{A246D9A6-8F4A-496B-BA19-E3DB988495D9}" dt="2023-04-03T17:57:06.242" v="287" actId="3680"/>
          <ac:spMkLst>
            <pc:docMk/>
            <pc:sldMk cId="430925919" sldId="302"/>
            <ac:spMk id="3" creationId="{B996C146-843C-0900-56CB-61E0F8E26DC6}"/>
          </ac:spMkLst>
        </pc:spChg>
        <pc:spChg chg="add mod">
          <ac:chgData name="Boris Fung" userId="a4b7c3e6-df90-45dc-942d-4ad1bb17f6c5" providerId="ADAL" clId="{A246D9A6-8F4A-496B-BA19-E3DB988495D9}" dt="2023-04-03T18:06:27.140" v="393" actId="21"/>
          <ac:spMkLst>
            <pc:docMk/>
            <pc:sldMk cId="430925919" sldId="302"/>
            <ac:spMk id="7" creationId="{C2DC10DE-03EE-38F1-9C86-3BF5FA70FD4A}"/>
          </ac:spMkLst>
        </pc:spChg>
        <pc:graphicFrameChg chg="add del mod ord modGraphic">
          <ac:chgData name="Boris Fung" userId="a4b7c3e6-df90-45dc-942d-4ad1bb17f6c5" providerId="ADAL" clId="{A246D9A6-8F4A-496B-BA19-E3DB988495D9}" dt="2023-04-03T18:06:27.140" v="393" actId="21"/>
          <ac:graphicFrameMkLst>
            <pc:docMk/>
            <pc:sldMk cId="430925919" sldId="302"/>
            <ac:graphicFrameMk id="5" creationId="{D09CEBD3-1006-E4E8-9710-D571F1684232}"/>
          </ac:graphicFrameMkLst>
        </pc:graphicFrameChg>
      </pc:sldChg>
    </pc:docChg>
  </pc:docChgLst>
  <pc:docChgLst>
    <pc:chgData name="Boris Fung" userId="S::yathei.fung@ucalgary.ca::a4b7c3e6-df90-45dc-942d-4ad1bb17f6c5" providerId="AD" clId="Web-{E17C95B8-3CFF-4BB5-8E08-F70FF3E21F3C}"/>
    <pc:docChg chg="addSld modSld">
      <pc:chgData name="Boris Fung" userId="S::yathei.fung@ucalgary.ca::a4b7c3e6-df90-45dc-942d-4ad1bb17f6c5" providerId="AD" clId="Web-{E17C95B8-3CFF-4BB5-8E08-F70FF3E21F3C}" dt="2023-04-03T06:02:48.253" v="144"/>
      <pc:docMkLst>
        <pc:docMk/>
      </pc:docMkLst>
      <pc:sldChg chg="addSp modSp">
        <pc:chgData name="Boris Fung" userId="S::yathei.fung@ucalgary.ca::a4b7c3e6-df90-45dc-942d-4ad1bb17f6c5" providerId="AD" clId="Web-{E17C95B8-3CFF-4BB5-8E08-F70FF3E21F3C}" dt="2023-04-03T04:35:01.686" v="22" actId="1076"/>
        <pc:sldMkLst>
          <pc:docMk/>
          <pc:sldMk cId="565861674" sldId="281"/>
        </pc:sldMkLst>
        <pc:spChg chg="add mod">
          <ac:chgData name="Boris Fung" userId="S::yathei.fung@ucalgary.ca::a4b7c3e6-df90-45dc-942d-4ad1bb17f6c5" providerId="AD" clId="Web-{E17C95B8-3CFF-4BB5-8E08-F70FF3E21F3C}" dt="2023-04-03T04:35:01.686" v="22" actId="1076"/>
          <ac:spMkLst>
            <pc:docMk/>
            <pc:sldMk cId="565861674" sldId="281"/>
            <ac:spMk id="3" creationId="{9BF9C35F-5A9D-7A5C-B2E1-229FE9A434FF}"/>
          </ac:spMkLst>
        </pc:spChg>
        <pc:spChg chg="add mod">
          <ac:chgData name="Boris Fung" userId="S::yathei.fung@ucalgary.ca::a4b7c3e6-df90-45dc-942d-4ad1bb17f6c5" providerId="AD" clId="Web-{E17C95B8-3CFF-4BB5-8E08-F70FF3E21F3C}" dt="2023-04-03T04:09:23.628" v="4" actId="14100"/>
          <ac:spMkLst>
            <pc:docMk/>
            <pc:sldMk cId="565861674" sldId="281"/>
            <ac:spMk id="5" creationId="{E6FB9086-CC22-2AC4-14F9-AB7856F3FA29}"/>
          </ac:spMkLst>
        </pc:spChg>
        <pc:picChg chg="add mod">
          <ac:chgData name="Boris Fung" userId="S::yathei.fung@ucalgary.ca::a4b7c3e6-df90-45dc-942d-4ad1bb17f6c5" providerId="AD" clId="Web-{E17C95B8-3CFF-4BB5-8E08-F70FF3E21F3C}" dt="2023-04-03T04:33:36.218" v="10" actId="1076"/>
          <ac:picMkLst>
            <pc:docMk/>
            <pc:sldMk cId="565861674" sldId="281"/>
            <ac:picMk id="6" creationId="{DBCECF40-6946-9056-1889-59F9BF2002D0}"/>
          </ac:picMkLst>
        </pc:picChg>
        <pc:picChg chg="add mod">
          <ac:chgData name="Boris Fung" userId="S::yathei.fung@ucalgary.ca::a4b7c3e6-df90-45dc-942d-4ad1bb17f6c5" providerId="AD" clId="Web-{E17C95B8-3CFF-4BB5-8E08-F70FF3E21F3C}" dt="2023-04-03T04:34:40.827" v="21" actId="1076"/>
          <ac:picMkLst>
            <pc:docMk/>
            <pc:sldMk cId="565861674" sldId="281"/>
            <ac:picMk id="7" creationId="{54444A0C-5F8F-634B-4F2B-F2939C9C34AB}"/>
          </ac:picMkLst>
        </pc:picChg>
      </pc:sldChg>
      <pc:sldChg chg="addSp modSp">
        <pc:chgData name="Boris Fung" userId="S::yathei.fung@ucalgary.ca::a4b7c3e6-df90-45dc-942d-4ad1bb17f6c5" providerId="AD" clId="Web-{E17C95B8-3CFF-4BB5-8E08-F70FF3E21F3C}" dt="2023-04-03T05:38:45.612" v="59" actId="1076"/>
        <pc:sldMkLst>
          <pc:docMk/>
          <pc:sldMk cId="3127483573" sldId="282"/>
        </pc:sldMkLst>
        <pc:picChg chg="add mod">
          <ac:chgData name="Boris Fung" userId="S::yathei.fung@ucalgary.ca::a4b7c3e6-df90-45dc-942d-4ad1bb17f6c5" providerId="AD" clId="Web-{E17C95B8-3CFF-4BB5-8E08-F70FF3E21F3C}" dt="2023-04-03T05:38:45.612" v="59" actId="1076"/>
          <ac:picMkLst>
            <pc:docMk/>
            <pc:sldMk cId="3127483573" sldId="282"/>
            <ac:picMk id="3" creationId="{B0B51D2E-2BD6-3873-724E-87602F5B62F8}"/>
          </ac:picMkLst>
        </pc:picChg>
      </pc:sldChg>
      <pc:sldChg chg="addSp delSp modSp add replId">
        <pc:chgData name="Boris Fung" userId="S::yathei.fung@ucalgary.ca::a4b7c3e6-df90-45dc-942d-4ad1bb17f6c5" providerId="AD" clId="Web-{E17C95B8-3CFF-4BB5-8E08-F70FF3E21F3C}" dt="2023-04-03T05:52:53.401" v="117" actId="20577"/>
        <pc:sldMkLst>
          <pc:docMk/>
          <pc:sldMk cId="3597744862" sldId="284"/>
        </pc:sldMkLst>
        <pc:spChg chg="mod">
          <ac:chgData name="Boris Fung" userId="S::yathei.fung@ucalgary.ca::a4b7c3e6-df90-45dc-942d-4ad1bb17f6c5" providerId="AD" clId="Web-{E17C95B8-3CFF-4BB5-8E08-F70FF3E21F3C}" dt="2023-04-03T05:52:53.401" v="117" actId="20577"/>
          <ac:spMkLst>
            <pc:docMk/>
            <pc:sldMk cId="3597744862" sldId="284"/>
            <ac:spMk id="2" creationId="{32DBA0B1-9181-191B-B71A-77B9BE9236E3}"/>
          </ac:spMkLst>
        </pc:spChg>
        <pc:spChg chg="del">
          <ac:chgData name="Boris Fung" userId="S::yathei.fung@ucalgary.ca::a4b7c3e6-df90-45dc-942d-4ad1bb17f6c5" providerId="AD" clId="Web-{E17C95B8-3CFF-4BB5-8E08-F70FF3E21F3C}" dt="2023-04-03T04:35:48.810" v="33"/>
          <ac:spMkLst>
            <pc:docMk/>
            <pc:sldMk cId="3597744862" sldId="284"/>
            <ac:spMk id="3" creationId="{9BF9C35F-5A9D-7A5C-B2E1-229FE9A434FF}"/>
          </ac:spMkLst>
        </pc:spChg>
        <pc:spChg chg="del">
          <ac:chgData name="Boris Fung" userId="S::yathei.fung@ucalgary.ca::a4b7c3e6-df90-45dc-942d-4ad1bb17f6c5" providerId="AD" clId="Web-{E17C95B8-3CFF-4BB5-8E08-F70FF3E21F3C}" dt="2023-04-03T04:35:48.810" v="41"/>
          <ac:spMkLst>
            <pc:docMk/>
            <pc:sldMk cId="3597744862" sldId="284"/>
            <ac:spMk id="5" creationId="{E6FB9086-CC22-2AC4-14F9-AB7856F3FA29}"/>
          </ac:spMkLst>
        </pc:spChg>
        <pc:spChg chg="add mod">
          <ac:chgData name="Boris Fung" userId="S::yathei.fung@ucalgary.ca::a4b7c3e6-df90-45dc-942d-4ad1bb17f6c5" providerId="AD" clId="Web-{E17C95B8-3CFF-4BB5-8E08-F70FF3E21F3C}" dt="2023-04-03T05:43:58.256" v="75" actId="14100"/>
          <ac:spMkLst>
            <pc:docMk/>
            <pc:sldMk cId="3597744862" sldId="284"/>
            <ac:spMk id="6" creationId="{41E1ABD4-1B1D-23A1-083A-DCA3C4143E80}"/>
          </ac:spMkLst>
        </pc:spChg>
        <pc:spChg chg="del">
          <ac:chgData name="Boris Fung" userId="S::yathei.fung@ucalgary.ca::a4b7c3e6-df90-45dc-942d-4ad1bb17f6c5" providerId="AD" clId="Web-{E17C95B8-3CFF-4BB5-8E08-F70FF3E21F3C}" dt="2023-04-03T04:35:48.810" v="43"/>
          <ac:spMkLst>
            <pc:docMk/>
            <pc:sldMk cId="3597744862" sldId="284"/>
            <ac:spMk id="25" creationId="{F693DB62-0A48-CAC0-8305-79527AC5C820}"/>
          </ac:spMkLst>
        </pc:spChg>
        <pc:spChg chg="del">
          <ac:chgData name="Boris Fung" userId="S::yathei.fung@ucalgary.ca::a4b7c3e6-df90-45dc-942d-4ad1bb17f6c5" providerId="AD" clId="Web-{E17C95B8-3CFF-4BB5-8E08-F70FF3E21F3C}" dt="2023-04-03T04:35:48.810" v="45"/>
          <ac:spMkLst>
            <pc:docMk/>
            <pc:sldMk cId="3597744862" sldId="284"/>
            <ac:spMk id="32" creationId="{A5B0D794-D665-4025-DC9A-A7259C01CAA3}"/>
          </ac:spMkLst>
        </pc:spChg>
        <pc:spChg chg="del">
          <ac:chgData name="Boris Fung" userId="S::yathei.fung@ucalgary.ca::a4b7c3e6-df90-45dc-942d-4ad1bb17f6c5" providerId="AD" clId="Web-{E17C95B8-3CFF-4BB5-8E08-F70FF3E21F3C}" dt="2023-04-03T04:35:48.810" v="42"/>
          <ac:spMkLst>
            <pc:docMk/>
            <pc:sldMk cId="3597744862" sldId="284"/>
            <ac:spMk id="36" creationId="{CC17D7EA-148D-FA45-A43F-376B70B2CC1C}"/>
          </ac:spMkLst>
        </pc:spChg>
        <pc:spChg chg="del">
          <ac:chgData name="Boris Fung" userId="S::yathei.fung@ucalgary.ca::a4b7c3e6-df90-45dc-942d-4ad1bb17f6c5" providerId="AD" clId="Web-{E17C95B8-3CFF-4BB5-8E08-F70FF3E21F3C}" dt="2023-04-03T04:35:48.810" v="38"/>
          <ac:spMkLst>
            <pc:docMk/>
            <pc:sldMk cId="3597744862" sldId="284"/>
            <ac:spMk id="38" creationId="{F0ECA581-02BA-7252-6A54-BA9972ECAFF0}"/>
          </ac:spMkLst>
        </pc:spChg>
        <pc:spChg chg="del">
          <ac:chgData name="Boris Fung" userId="S::yathei.fung@ucalgary.ca::a4b7c3e6-df90-45dc-942d-4ad1bb17f6c5" providerId="AD" clId="Web-{E17C95B8-3CFF-4BB5-8E08-F70FF3E21F3C}" dt="2023-04-03T04:35:48.810" v="37"/>
          <ac:spMkLst>
            <pc:docMk/>
            <pc:sldMk cId="3597744862" sldId="284"/>
            <ac:spMk id="39" creationId="{FC2165C0-2B5C-CCFA-9888-D84F650DD0F9}"/>
          </ac:spMkLst>
        </pc:spChg>
        <pc:spChg chg="del">
          <ac:chgData name="Boris Fung" userId="S::yathei.fung@ucalgary.ca::a4b7c3e6-df90-45dc-942d-4ad1bb17f6c5" providerId="AD" clId="Web-{E17C95B8-3CFF-4BB5-8E08-F70FF3E21F3C}" dt="2023-04-03T04:35:48.810" v="36"/>
          <ac:spMkLst>
            <pc:docMk/>
            <pc:sldMk cId="3597744862" sldId="284"/>
            <ac:spMk id="40" creationId="{2484C7D5-33FB-719C-B9B3-61A75D08AC56}"/>
          </ac:spMkLst>
        </pc:spChg>
        <pc:spChg chg="del">
          <ac:chgData name="Boris Fung" userId="S::yathei.fung@ucalgary.ca::a4b7c3e6-df90-45dc-942d-4ad1bb17f6c5" providerId="AD" clId="Web-{E17C95B8-3CFF-4BB5-8E08-F70FF3E21F3C}" dt="2023-04-03T04:35:48.810" v="44"/>
          <ac:spMkLst>
            <pc:docMk/>
            <pc:sldMk cId="3597744862" sldId="284"/>
            <ac:spMk id="41" creationId="{B6376801-161D-4670-FD3F-3E2869E241C1}"/>
          </ac:spMkLst>
        </pc:spChg>
        <pc:picChg chg="add del mod">
          <ac:chgData name="Boris Fung" userId="S::yathei.fung@ucalgary.ca::a4b7c3e6-df90-45dc-942d-4ad1bb17f6c5" providerId="AD" clId="Web-{E17C95B8-3CFF-4BB5-8E08-F70FF3E21F3C}" dt="2023-04-03T05:41:58.583" v="62"/>
          <ac:picMkLst>
            <pc:docMk/>
            <pc:sldMk cId="3597744862" sldId="284"/>
            <ac:picMk id="3" creationId="{B775A06F-BEF9-FDAF-0512-AF4A6EE07E55}"/>
          </ac:picMkLst>
        </pc:picChg>
        <pc:picChg chg="add mod">
          <ac:chgData name="Boris Fung" userId="S::yathei.fung@ucalgary.ca::a4b7c3e6-df90-45dc-942d-4ad1bb17f6c5" providerId="AD" clId="Web-{E17C95B8-3CFF-4BB5-8E08-F70FF3E21F3C}" dt="2023-04-03T05:43:45.256" v="72" actId="14100"/>
          <ac:picMkLst>
            <pc:docMk/>
            <pc:sldMk cId="3597744862" sldId="284"/>
            <ac:picMk id="5" creationId="{47F75A6D-38A5-7698-52C3-4F046E06BA4F}"/>
          </ac:picMkLst>
        </pc:picChg>
        <pc:picChg chg="del">
          <ac:chgData name="Boris Fung" userId="S::yathei.fung@ucalgary.ca::a4b7c3e6-df90-45dc-942d-4ad1bb17f6c5" providerId="AD" clId="Web-{E17C95B8-3CFF-4BB5-8E08-F70FF3E21F3C}" dt="2023-04-03T04:35:48.810" v="40"/>
          <ac:picMkLst>
            <pc:docMk/>
            <pc:sldMk cId="3597744862" sldId="284"/>
            <ac:picMk id="6" creationId="{DBCECF40-6946-9056-1889-59F9BF2002D0}"/>
          </ac:picMkLst>
        </pc:picChg>
        <pc:picChg chg="del">
          <ac:chgData name="Boris Fung" userId="S::yathei.fung@ucalgary.ca::a4b7c3e6-df90-45dc-942d-4ad1bb17f6c5" providerId="AD" clId="Web-{E17C95B8-3CFF-4BB5-8E08-F70FF3E21F3C}" dt="2023-04-03T04:35:48.810" v="39"/>
          <ac:picMkLst>
            <pc:docMk/>
            <pc:sldMk cId="3597744862" sldId="284"/>
            <ac:picMk id="7" creationId="{54444A0C-5F8F-634B-4F2B-F2939C9C34AB}"/>
          </ac:picMkLst>
        </pc:picChg>
        <pc:picChg chg="add mod">
          <ac:chgData name="Boris Fung" userId="S::yathei.fung@ucalgary.ca::a4b7c3e6-df90-45dc-942d-4ad1bb17f6c5" providerId="AD" clId="Web-{E17C95B8-3CFF-4BB5-8E08-F70FF3E21F3C}" dt="2023-04-03T05:44:04.834" v="76" actId="1076"/>
          <ac:picMkLst>
            <pc:docMk/>
            <pc:sldMk cId="3597744862" sldId="284"/>
            <ac:picMk id="7" creationId="{C30B0F81-E4EB-53BE-00F9-F07B6CE9AD5B}"/>
          </ac:picMkLst>
        </pc:picChg>
        <pc:picChg chg="add mod modCrop">
          <ac:chgData name="Boris Fung" userId="S::yathei.fung@ucalgary.ca::a4b7c3e6-df90-45dc-942d-4ad1bb17f6c5" providerId="AD" clId="Web-{E17C95B8-3CFF-4BB5-8E08-F70FF3E21F3C}" dt="2023-04-03T05:44:39.537" v="83" actId="14100"/>
          <ac:picMkLst>
            <pc:docMk/>
            <pc:sldMk cId="3597744862" sldId="284"/>
            <ac:picMk id="8" creationId="{65C526E2-89E1-3323-021B-6DA4A8066216}"/>
          </ac:picMkLst>
        </pc:picChg>
        <pc:cxnChg chg="del mod">
          <ac:chgData name="Boris Fung" userId="S::yathei.fung@ucalgary.ca::a4b7c3e6-df90-45dc-942d-4ad1bb17f6c5" providerId="AD" clId="Web-{E17C95B8-3CFF-4BB5-8E08-F70FF3E21F3C}" dt="2023-04-03T04:35:48.810" v="35"/>
          <ac:cxnSpMkLst>
            <pc:docMk/>
            <pc:sldMk cId="3597744862" sldId="284"/>
            <ac:cxnSpMk id="42" creationId="{1E2668AA-A34C-9CED-FCB1-72C2ADBD486E}"/>
          </ac:cxnSpMkLst>
        </pc:cxnChg>
        <pc:cxnChg chg="del mod">
          <ac:chgData name="Boris Fung" userId="S::yathei.fung@ucalgary.ca::a4b7c3e6-df90-45dc-942d-4ad1bb17f6c5" providerId="AD" clId="Web-{E17C95B8-3CFF-4BB5-8E08-F70FF3E21F3C}" dt="2023-04-03T04:35:48.810" v="34"/>
          <ac:cxnSpMkLst>
            <pc:docMk/>
            <pc:sldMk cId="3597744862" sldId="284"/>
            <ac:cxnSpMk id="51" creationId="{D6193465-E39A-AA41-7EE8-CC052C1F475E}"/>
          </ac:cxnSpMkLst>
        </pc:cxnChg>
      </pc:sldChg>
      <pc:sldChg chg="modSp add replId">
        <pc:chgData name="Boris Fung" userId="S::yathei.fung@ucalgary.ca::a4b7c3e6-df90-45dc-942d-4ad1bb17f6c5" providerId="AD" clId="Web-{E17C95B8-3CFF-4BB5-8E08-F70FF3E21F3C}" dt="2023-04-03T04:36:27.231" v="54" actId="20577"/>
        <pc:sldMkLst>
          <pc:docMk/>
          <pc:sldMk cId="3508453907" sldId="285"/>
        </pc:sldMkLst>
        <pc:spChg chg="mod">
          <ac:chgData name="Boris Fung" userId="S::yathei.fung@ucalgary.ca::a4b7c3e6-df90-45dc-942d-4ad1bb17f6c5" providerId="AD" clId="Web-{E17C95B8-3CFF-4BB5-8E08-F70FF3E21F3C}" dt="2023-04-03T04:36:27.231" v="54" actId="20577"/>
          <ac:spMkLst>
            <pc:docMk/>
            <pc:sldMk cId="3508453907" sldId="285"/>
            <ac:spMk id="2" creationId="{32DBA0B1-9181-191B-B71A-77B9BE9236E3}"/>
          </ac:spMkLst>
        </pc:spChg>
      </pc:sldChg>
      <pc:sldChg chg="delSp modSp add replId">
        <pc:chgData name="Boris Fung" userId="S::yathei.fung@ucalgary.ca::a4b7c3e6-df90-45dc-942d-4ad1bb17f6c5" providerId="AD" clId="Web-{E17C95B8-3CFF-4BB5-8E08-F70FF3E21F3C}" dt="2023-04-03T05:53:46.386" v="138"/>
        <pc:sldMkLst>
          <pc:docMk/>
          <pc:sldMk cId="2066187008" sldId="287"/>
        </pc:sldMkLst>
        <pc:spChg chg="mod">
          <ac:chgData name="Boris Fung" userId="S::yathei.fung@ucalgary.ca::a4b7c3e6-df90-45dc-942d-4ad1bb17f6c5" providerId="AD" clId="Web-{E17C95B8-3CFF-4BB5-8E08-F70FF3E21F3C}" dt="2023-04-03T05:53:42.620" v="134" actId="20577"/>
          <ac:spMkLst>
            <pc:docMk/>
            <pc:sldMk cId="2066187008" sldId="287"/>
            <ac:spMk id="2" creationId="{32DBA0B1-9181-191B-B71A-77B9BE9236E3}"/>
          </ac:spMkLst>
        </pc:spChg>
        <pc:spChg chg="del">
          <ac:chgData name="Boris Fung" userId="S::yathei.fung@ucalgary.ca::a4b7c3e6-df90-45dc-942d-4ad1bb17f6c5" providerId="AD" clId="Web-{E17C95B8-3CFF-4BB5-8E08-F70FF3E21F3C}" dt="2023-04-03T05:53:46.386" v="137"/>
          <ac:spMkLst>
            <pc:docMk/>
            <pc:sldMk cId="2066187008" sldId="287"/>
            <ac:spMk id="6" creationId="{41E1ABD4-1B1D-23A1-083A-DCA3C4143E80}"/>
          </ac:spMkLst>
        </pc:spChg>
        <pc:picChg chg="del">
          <ac:chgData name="Boris Fung" userId="S::yathei.fung@ucalgary.ca::a4b7c3e6-df90-45dc-942d-4ad1bb17f6c5" providerId="AD" clId="Web-{E17C95B8-3CFF-4BB5-8E08-F70FF3E21F3C}" dt="2023-04-03T05:53:46.386" v="138"/>
          <ac:picMkLst>
            <pc:docMk/>
            <pc:sldMk cId="2066187008" sldId="287"/>
            <ac:picMk id="5" creationId="{47F75A6D-38A5-7698-52C3-4F046E06BA4F}"/>
          </ac:picMkLst>
        </pc:picChg>
        <pc:picChg chg="del">
          <ac:chgData name="Boris Fung" userId="S::yathei.fung@ucalgary.ca::a4b7c3e6-df90-45dc-942d-4ad1bb17f6c5" providerId="AD" clId="Web-{E17C95B8-3CFF-4BB5-8E08-F70FF3E21F3C}" dt="2023-04-03T05:53:46.386" v="136"/>
          <ac:picMkLst>
            <pc:docMk/>
            <pc:sldMk cId="2066187008" sldId="287"/>
            <ac:picMk id="7" creationId="{C30B0F81-E4EB-53BE-00F9-F07B6CE9AD5B}"/>
          </ac:picMkLst>
        </pc:picChg>
        <pc:picChg chg="del">
          <ac:chgData name="Boris Fung" userId="S::yathei.fung@ucalgary.ca::a4b7c3e6-df90-45dc-942d-4ad1bb17f6c5" providerId="AD" clId="Web-{E17C95B8-3CFF-4BB5-8E08-F70FF3E21F3C}" dt="2023-04-03T05:53:46.386" v="135"/>
          <ac:picMkLst>
            <pc:docMk/>
            <pc:sldMk cId="2066187008" sldId="287"/>
            <ac:picMk id="8" creationId="{65C526E2-89E1-3323-021B-6DA4A8066216}"/>
          </ac:picMkLst>
        </pc:picChg>
      </pc:sldChg>
      <pc:sldChg chg="addSp delSp modSp add replId">
        <pc:chgData name="Boris Fung" userId="S::yathei.fung@ucalgary.ca::a4b7c3e6-df90-45dc-942d-4ad1bb17f6c5" providerId="AD" clId="Web-{E17C95B8-3CFF-4BB5-8E08-F70FF3E21F3C}" dt="2023-04-03T06:02:48.253" v="144"/>
        <pc:sldMkLst>
          <pc:docMk/>
          <pc:sldMk cId="223959315" sldId="288"/>
        </pc:sldMkLst>
        <pc:picChg chg="add del mod">
          <ac:chgData name="Boris Fung" userId="S::yathei.fung@ucalgary.ca::a4b7c3e6-df90-45dc-942d-4ad1bb17f6c5" providerId="AD" clId="Web-{E17C95B8-3CFF-4BB5-8E08-F70FF3E21F3C}" dt="2023-04-03T06:02:48.253" v="144"/>
          <ac:picMkLst>
            <pc:docMk/>
            <pc:sldMk cId="223959315" sldId="288"/>
            <ac:picMk id="3" creationId="{C3C87738-7DAD-CCE6-2E99-37A456E5940D}"/>
          </ac:picMkLst>
        </pc:picChg>
      </pc:sldChg>
    </pc:docChg>
  </pc:docChgLst>
  <pc:docChgLst>
    <pc:chgData name="Hao Su" userId="58f849f4-5635-49ec-b984-94bad8554e46" providerId="ADAL" clId="{15081B1B-2479-DE4B-9D41-A47658CA5BA1}"/>
    <pc:docChg chg="modSld">
      <pc:chgData name="Hao Su" userId="58f849f4-5635-49ec-b984-94bad8554e46" providerId="ADAL" clId="{15081B1B-2479-DE4B-9D41-A47658CA5BA1}" dt="2023-03-07T22:46:53.113" v="45" actId="1036"/>
      <pc:docMkLst>
        <pc:docMk/>
      </pc:docMkLst>
      <pc:sldChg chg="modSp mod modNotesTx">
        <pc:chgData name="Hao Su" userId="58f849f4-5635-49ec-b984-94bad8554e46" providerId="ADAL" clId="{15081B1B-2479-DE4B-9D41-A47658CA5BA1}" dt="2023-03-07T22:46:53.113" v="45" actId="1036"/>
        <pc:sldMkLst>
          <pc:docMk/>
          <pc:sldMk cId="4098829745" sldId="267"/>
        </pc:sldMkLst>
        <pc:grpChg chg="mod">
          <ac:chgData name="Hao Su" userId="58f849f4-5635-49ec-b984-94bad8554e46" providerId="ADAL" clId="{15081B1B-2479-DE4B-9D41-A47658CA5BA1}" dt="2023-03-07T22:46:53.113" v="45" actId="1036"/>
          <ac:grpSpMkLst>
            <pc:docMk/>
            <pc:sldMk cId="4098829745" sldId="267"/>
            <ac:grpSpMk id="13" creationId="{3B4471B2-54EF-8096-DCF0-BF534A5851B6}"/>
          </ac:grpSpMkLst>
        </pc:grpChg>
      </pc:sldChg>
    </pc:docChg>
  </pc:docChgLst>
  <pc:docChgLst>
    <pc:chgData name="Peerada Tarasub" userId="ea11e693-c6d9-4ddd-8fda-45fda4343ee5" providerId="ADAL" clId="{46CF89F7-890A-4963-9971-C85531EE055B}"/>
    <pc:docChg chg="undo custSel addSld delSld modSld">
      <pc:chgData name="Peerada Tarasub" userId="ea11e693-c6d9-4ddd-8fda-45fda4343ee5" providerId="ADAL" clId="{46CF89F7-890A-4963-9971-C85531EE055B}" dt="2023-03-30T22:05:05.755" v="831" actId="478"/>
      <pc:docMkLst>
        <pc:docMk/>
      </pc:docMkLst>
      <pc:sldChg chg="delSp modSp mod">
        <pc:chgData name="Peerada Tarasub" userId="ea11e693-c6d9-4ddd-8fda-45fda4343ee5" providerId="ADAL" clId="{46CF89F7-890A-4963-9971-C85531EE055B}" dt="2023-03-30T19:07:52.687" v="294" actId="14100"/>
        <pc:sldMkLst>
          <pc:docMk/>
          <pc:sldMk cId="2016057215" sldId="266"/>
        </pc:sldMkLst>
        <pc:spChg chg="mod">
          <ac:chgData name="Peerada Tarasub" userId="ea11e693-c6d9-4ddd-8fda-45fda4343ee5" providerId="ADAL" clId="{46CF89F7-890A-4963-9971-C85531EE055B}" dt="2023-03-30T19:07:52.687" v="294" actId="14100"/>
          <ac:spMkLst>
            <pc:docMk/>
            <pc:sldMk cId="2016057215" sldId="266"/>
            <ac:spMk id="6" creationId="{95D74EC5-CB41-D4AD-D398-6226C251BD45}"/>
          </ac:spMkLst>
        </pc:spChg>
        <pc:spChg chg="del">
          <ac:chgData name="Peerada Tarasub" userId="ea11e693-c6d9-4ddd-8fda-45fda4343ee5" providerId="ADAL" clId="{46CF89F7-890A-4963-9971-C85531EE055B}" dt="2023-03-30T18:57:51.839" v="9" actId="478"/>
          <ac:spMkLst>
            <pc:docMk/>
            <pc:sldMk cId="2016057215" sldId="266"/>
            <ac:spMk id="16" creationId="{4A14F66C-E7B7-2D04-6CB8-15DAE108DB80}"/>
          </ac:spMkLst>
        </pc:spChg>
        <pc:spChg chg="del">
          <ac:chgData name="Peerada Tarasub" userId="ea11e693-c6d9-4ddd-8fda-45fda4343ee5" providerId="ADAL" clId="{46CF89F7-890A-4963-9971-C85531EE055B}" dt="2023-03-30T18:57:51.839" v="9" actId="478"/>
          <ac:spMkLst>
            <pc:docMk/>
            <pc:sldMk cId="2016057215" sldId="266"/>
            <ac:spMk id="19" creationId="{F692C597-FCBC-254E-9485-52F186BB9040}"/>
          </ac:spMkLst>
        </pc:spChg>
        <pc:spChg chg="del">
          <ac:chgData name="Peerada Tarasub" userId="ea11e693-c6d9-4ddd-8fda-45fda4343ee5" providerId="ADAL" clId="{46CF89F7-890A-4963-9971-C85531EE055B}" dt="2023-03-30T18:57:51.839" v="9" actId="478"/>
          <ac:spMkLst>
            <pc:docMk/>
            <pc:sldMk cId="2016057215" sldId="266"/>
            <ac:spMk id="20" creationId="{3D1B9568-3A47-CBE0-6E7B-CED606D61E31}"/>
          </ac:spMkLst>
        </pc:spChg>
        <pc:grpChg chg="del">
          <ac:chgData name="Peerada Tarasub" userId="ea11e693-c6d9-4ddd-8fda-45fda4343ee5" providerId="ADAL" clId="{46CF89F7-890A-4963-9971-C85531EE055B}" dt="2023-03-30T18:57:48.786" v="8" actId="478"/>
          <ac:grpSpMkLst>
            <pc:docMk/>
            <pc:sldMk cId="2016057215" sldId="266"/>
            <ac:grpSpMk id="3" creationId="{FD4BD9A2-8374-105B-9395-E22220C5F6B8}"/>
          </ac:grpSpMkLst>
        </pc:grpChg>
        <pc:grpChg chg="del">
          <ac:chgData name="Peerada Tarasub" userId="ea11e693-c6d9-4ddd-8fda-45fda4343ee5" providerId="ADAL" clId="{46CF89F7-890A-4963-9971-C85531EE055B}" dt="2023-03-30T18:57:48.786" v="8" actId="478"/>
          <ac:grpSpMkLst>
            <pc:docMk/>
            <pc:sldMk cId="2016057215" sldId="266"/>
            <ac:grpSpMk id="5" creationId="{FC0C8714-7D98-5C63-F6BF-3E2767EE15C8}"/>
          </ac:grpSpMkLst>
        </pc:grpChg>
        <pc:grpChg chg="del">
          <ac:chgData name="Peerada Tarasub" userId="ea11e693-c6d9-4ddd-8fda-45fda4343ee5" providerId="ADAL" clId="{46CF89F7-890A-4963-9971-C85531EE055B}" dt="2023-03-30T18:57:48.786" v="8" actId="478"/>
          <ac:grpSpMkLst>
            <pc:docMk/>
            <pc:sldMk cId="2016057215" sldId="266"/>
            <ac:grpSpMk id="11" creationId="{FDF2A8D1-97C9-9AED-9181-824824DABFEB}"/>
          </ac:grpSpMkLst>
        </pc:grpChg>
        <pc:grpChg chg="del">
          <ac:chgData name="Peerada Tarasub" userId="ea11e693-c6d9-4ddd-8fda-45fda4343ee5" providerId="ADAL" clId="{46CF89F7-890A-4963-9971-C85531EE055B}" dt="2023-03-30T18:57:48.786" v="8" actId="478"/>
          <ac:grpSpMkLst>
            <pc:docMk/>
            <pc:sldMk cId="2016057215" sldId="266"/>
            <ac:grpSpMk id="12" creationId="{F0D7AC1F-F01F-C10B-28A1-4FF12A990E69}"/>
          </ac:grpSpMkLst>
        </pc:grpChg>
      </pc:sldChg>
      <pc:sldChg chg="addSp delSp modSp del mod modNotesTx">
        <pc:chgData name="Peerada Tarasub" userId="ea11e693-c6d9-4ddd-8fda-45fda4343ee5" providerId="ADAL" clId="{46CF89F7-890A-4963-9971-C85531EE055B}" dt="2023-03-30T22:04:53.702" v="827" actId="47"/>
        <pc:sldMkLst>
          <pc:docMk/>
          <pc:sldMk cId="2045020353" sldId="273"/>
        </pc:sldMkLst>
        <pc:spChg chg="mod">
          <ac:chgData name="Peerada Tarasub" userId="ea11e693-c6d9-4ddd-8fda-45fda4343ee5" providerId="ADAL" clId="{46CF89F7-890A-4963-9971-C85531EE055B}" dt="2023-03-30T18:58:57.657" v="37" actId="20577"/>
          <ac:spMkLst>
            <pc:docMk/>
            <pc:sldMk cId="2045020353" sldId="273"/>
            <ac:spMk id="2" creationId="{3790CEE2-6997-A489-77AB-4D56D756C7A4}"/>
          </ac:spMkLst>
        </pc:spChg>
        <pc:spChg chg="del mod">
          <ac:chgData name="Peerada Tarasub" userId="ea11e693-c6d9-4ddd-8fda-45fda4343ee5" providerId="ADAL" clId="{46CF89F7-890A-4963-9971-C85531EE055B}" dt="2023-03-30T19:14:40.377" v="478" actId="478"/>
          <ac:spMkLst>
            <pc:docMk/>
            <pc:sldMk cId="2045020353" sldId="273"/>
            <ac:spMk id="3" creationId="{E521A608-FDE8-11B6-3BE0-C36CF21AA47D}"/>
          </ac:spMkLst>
        </pc:spChg>
        <pc:spChg chg="add del mod">
          <ac:chgData name="Peerada Tarasub" userId="ea11e693-c6d9-4ddd-8fda-45fda4343ee5" providerId="ADAL" clId="{46CF89F7-890A-4963-9971-C85531EE055B}" dt="2023-03-30T19:03:44.835" v="257" actId="478"/>
          <ac:spMkLst>
            <pc:docMk/>
            <pc:sldMk cId="2045020353" sldId="273"/>
            <ac:spMk id="6" creationId="{01B437A8-63F2-EE7D-E632-8CE4DF5C7118}"/>
          </ac:spMkLst>
        </pc:spChg>
        <pc:spChg chg="add mod ord">
          <ac:chgData name="Peerada Tarasub" userId="ea11e693-c6d9-4ddd-8fda-45fda4343ee5" providerId="ADAL" clId="{46CF89F7-890A-4963-9971-C85531EE055B}" dt="2023-03-30T19:21:06.592" v="601" actId="167"/>
          <ac:spMkLst>
            <pc:docMk/>
            <pc:sldMk cId="2045020353" sldId="273"/>
            <ac:spMk id="7" creationId="{321B0F0B-3886-E9DF-EB4C-CF185690214A}"/>
          </ac:spMkLst>
        </pc:spChg>
        <pc:spChg chg="add del mod ord">
          <ac:chgData name="Peerada Tarasub" userId="ea11e693-c6d9-4ddd-8fda-45fda4343ee5" providerId="ADAL" clId="{46CF89F7-890A-4963-9971-C85531EE055B}" dt="2023-03-30T19:13:36.914" v="424" actId="478"/>
          <ac:spMkLst>
            <pc:docMk/>
            <pc:sldMk cId="2045020353" sldId="273"/>
            <ac:spMk id="8" creationId="{965DB434-BE68-064F-C708-FD319CB52511}"/>
          </ac:spMkLst>
        </pc:spChg>
        <pc:spChg chg="add del mod ord">
          <ac:chgData name="Peerada Tarasub" userId="ea11e693-c6d9-4ddd-8fda-45fda4343ee5" providerId="ADAL" clId="{46CF89F7-890A-4963-9971-C85531EE055B}" dt="2023-03-30T19:13:36.914" v="424" actId="478"/>
          <ac:spMkLst>
            <pc:docMk/>
            <pc:sldMk cId="2045020353" sldId="273"/>
            <ac:spMk id="9" creationId="{6740F3CD-416E-E189-B255-735A7AD826CD}"/>
          </ac:spMkLst>
        </pc:spChg>
        <pc:spChg chg="add del mod ord">
          <ac:chgData name="Peerada Tarasub" userId="ea11e693-c6d9-4ddd-8fda-45fda4343ee5" providerId="ADAL" clId="{46CF89F7-890A-4963-9971-C85531EE055B}" dt="2023-03-30T19:13:36.914" v="424" actId="478"/>
          <ac:spMkLst>
            <pc:docMk/>
            <pc:sldMk cId="2045020353" sldId="273"/>
            <ac:spMk id="10" creationId="{9DF4854F-83A3-1A56-5DD4-2E623AABD63C}"/>
          </ac:spMkLst>
        </pc:spChg>
        <pc:spChg chg="add mod ord">
          <ac:chgData name="Peerada Tarasub" userId="ea11e693-c6d9-4ddd-8fda-45fda4343ee5" providerId="ADAL" clId="{46CF89F7-890A-4963-9971-C85531EE055B}" dt="2023-03-30T19:20:00.343" v="583" actId="14100"/>
          <ac:spMkLst>
            <pc:docMk/>
            <pc:sldMk cId="2045020353" sldId="273"/>
            <ac:spMk id="11" creationId="{FA141EEE-A17D-68A8-8E7F-3FE4BFDD4132}"/>
          </ac:spMkLst>
        </pc:spChg>
        <pc:spChg chg="add del mod ord">
          <ac:chgData name="Peerada Tarasub" userId="ea11e693-c6d9-4ddd-8fda-45fda4343ee5" providerId="ADAL" clId="{46CF89F7-890A-4963-9971-C85531EE055B}" dt="2023-03-30T19:13:40.063" v="426" actId="478"/>
          <ac:spMkLst>
            <pc:docMk/>
            <pc:sldMk cId="2045020353" sldId="273"/>
            <ac:spMk id="12" creationId="{C11B11F9-9980-2134-09BA-B82519B17DCD}"/>
          </ac:spMkLst>
        </pc:spChg>
        <pc:spChg chg="add mod ord">
          <ac:chgData name="Peerada Tarasub" userId="ea11e693-c6d9-4ddd-8fda-45fda4343ee5" providerId="ADAL" clId="{46CF89F7-890A-4963-9971-C85531EE055B}" dt="2023-03-30T19:19:03" v="545" actId="1076"/>
          <ac:spMkLst>
            <pc:docMk/>
            <pc:sldMk cId="2045020353" sldId="273"/>
            <ac:spMk id="13" creationId="{049FD2DF-FB6D-4D19-4F0C-81CE38D66D7D}"/>
          </ac:spMkLst>
        </pc:spChg>
        <pc:spChg chg="add del mod">
          <ac:chgData name="Peerada Tarasub" userId="ea11e693-c6d9-4ddd-8fda-45fda4343ee5" providerId="ADAL" clId="{46CF89F7-890A-4963-9971-C85531EE055B}" dt="2023-03-30T19:17:34.095" v="517" actId="478"/>
          <ac:spMkLst>
            <pc:docMk/>
            <pc:sldMk cId="2045020353" sldId="273"/>
            <ac:spMk id="16" creationId="{3A451015-3E19-A6CE-DBAD-733441F5614A}"/>
          </ac:spMkLst>
        </pc:spChg>
        <pc:spChg chg="add del mod">
          <ac:chgData name="Peerada Tarasub" userId="ea11e693-c6d9-4ddd-8fda-45fda4343ee5" providerId="ADAL" clId="{46CF89F7-890A-4963-9971-C85531EE055B}" dt="2023-03-30T19:14:43.016" v="479" actId="478"/>
          <ac:spMkLst>
            <pc:docMk/>
            <pc:sldMk cId="2045020353" sldId="273"/>
            <ac:spMk id="18" creationId="{206E4CA3-F533-AF74-2FA3-5C4FFCD176C6}"/>
          </ac:spMkLst>
        </pc:spChg>
        <pc:spChg chg="add del mod ord">
          <ac:chgData name="Peerada Tarasub" userId="ea11e693-c6d9-4ddd-8fda-45fda4343ee5" providerId="ADAL" clId="{46CF89F7-890A-4963-9971-C85531EE055B}" dt="2023-03-30T19:18:46.045" v="541" actId="478"/>
          <ac:spMkLst>
            <pc:docMk/>
            <pc:sldMk cId="2045020353" sldId="273"/>
            <ac:spMk id="19" creationId="{ABE3EC9C-4360-677E-B2B2-F54678550E08}"/>
          </ac:spMkLst>
        </pc:spChg>
        <pc:spChg chg="add mod">
          <ac:chgData name="Peerada Tarasub" userId="ea11e693-c6d9-4ddd-8fda-45fda4343ee5" providerId="ADAL" clId="{46CF89F7-890A-4963-9971-C85531EE055B}" dt="2023-03-30T19:19:53.549" v="581" actId="14100"/>
          <ac:spMkLst>
            <pc:docMk/>
            <pc:sldMk cId="2045020353" sldId="273"/>
            <ac:spMk id="20" creationId="{A3C27DE1-2D67-986F-DE34-9369063F41F9}"/>
          </ac:spMkLst>
        </pc:spChg>
        <pc:spChg chg="add mod ord">
          <ac:chgData name="Peerada Tarasub" userId="ea11e693-c6d9-4ddd-8fda-45fda4343ee5" providerId="ADAL" clId="{46CF89F7-890A-4963-9971-C85531EE055B}" dt="2023-03-30T19:20:44.031" v="596" actId="207"/>
          <ac:spMkLst>
            <pc:docMk/>
            <pc:sldMk cId="2045020353" sldId="273"/>
            <ac:spMk id="21" creationId="{FCE8DDC1-9980-5F84-9EBF-AC4C14C3BCC9}"/>
          </ac:spMkLst>
        </pc:spChg>
        <pc:spChg chg="add mod ord">
          <ac:chgData name="Peerada Tarasub" userId="ea11e693-c6d9-4ddd-8fda-45fda4343ee5" providerId="ADAL" clId="{46CF89F7-890A-4963-9971-C85531EE055B}" dt="2023-03-30T19:21:04.398" v="600" actId="167"/>
          <ac:spMkLst>
            <pc:docMk/>
            <pc:sldMk cId="2045020353" sldId="273"/>
            <ac:spMk id="22" creationId="{29361151-B96F-3DF5-E784-6B9C5AB4373B}"/>
          </ac:spMkLst>
        </pc:spChg>
        <pc:spChg chg="add mod">
          <ac:chgData name="Peerada Tarasub" userId="ea11e693-c6d9-4ddd-8fda-45fda4343ee5" providerId="ADAL" clId="{46CF89F7-890A-4963-9971-C85531EE055B}" dt="2023-03-30T19:23:29.722" v="723" actId="14100"/>
          <ac:spMkLst>
            <pc:docMk/>
            <pc:sldMk cId="2045020353" sldId="273"/>
            <ac:spMk id="23" creationId="{8BB0E43E-A635-2971-AFEB-CC4AA09CCB8A}"/>
          </ac:spMkLst>
        </pc:spChg>
        <pc:spChg chg="add mod">
          <ac:chgData name="Peerada Tarasub" userId="ea11e693-c6d9-4ddd-8fda-45fda4343ee5" providerId="ADAL" clId="{46CF89F7-890A-4963-9971-C85531EE055B}" dt="2023-03-30T19:23:34.665" v="727" actId="14100"/>
          <ac:spMkLst>
            <pc:docMk/>
            <pc:sldMk cId="2045020353" sldId="273"/>
            <ac:spMk id="24" creationId="{B3D5DE5E-51CD-EBE4-102A-414061D74B78}"/>
          </ac:spMkLst>
        </pc:spChg>
        <pc:spChg chg="add mod">
          <ac:chgData name="Peerada Tarasub" userId="ea11e693-c6d9-4ddd-8fda-45fda4343ee5" providerId="ADAL" clId="{46CF89F7-890A-4963-9971-C85531EE055B}" dt="2023-03-30T19:23:42.898" v="731" actId="1076"/>
          <ac:spMkLst>
            <pc:docMk/>
            <pc:sldMk cId="2045020353" sldId="273"/>
            <ac:spMk id="25" creationId="{806D28B5-9C0A-C21A-3563-7D98D20766A4}"/>
          </ac:spMkLst>
        </pc:spChg>
        <pc:spChg chg="add mod">
          <ac:chgData name="Peerada Tarasub" userId="ea11e693-c6d9-4ddd-8fda-45fda4343ee5" providerId="ADAL" clId="{46CF89F7-890A-4963-9971-C85531EE055B}" dt="2023-03-30T19:24:05.428" v="756" actId="20577"/>
          <ac:spMkLst>
            <pc:docMk/>
            <pc:sldMk cId="2045020353" sldId="273"/>
            <ac:spMk id="26" creationId="{DEDF73B5-B6CE-C876-6CA8-ADA751156026}"/>
          </ac:spMkLst>
        </pc:spChg>
        <pc:spChg chg="add mod">
          <ac:chgData name="Peerada Tarasub" userId="ea11e693-c6d9-4ddd-8fda-45fda4343ee5" providerId="ADAL" clId="{46CF89F7-890A-4963-9971-C85531EE055B}" dt="2023-03-30T19:24:39.155" v="825" actId="14100"/>
          <ac:spMkLst>
            <pc:docMk/>
            <pc:sldMk cId="2045020353" sldId="273"/>
            <ac:spMk id="27" creationId="{9A0B0093-A5E8-6370-AB2F-4B572D4B6F38}"/>
          </ac:spMkLst>
        </pc:spChg>
        <pc:cxnChg chg="add del mod ord">
          <ac:chgData name="Peerada Tarasub" userId="ea11e693-c6d9-4ddd-8fda-45fda4343ee5" providerId="ADAL" clId="{46CF89F7-890A-4963-9971-C85531EE055B}" dt="2023-03-30T19:13:36.914" v="424" actId="478"/>
          <ac:cxnSpMkLst>
            <pc:docMk/>
            <pc:sldMk cId="2045020353" sldId="273"/>
            <ac:cxnSpMk id="14" creationId="{D5ABC2A4-90F4-8B3D-C55F-A7306934B5A6}"/>
          </ac:cxnSpMkLst>
        </pc:cxnChg>
        <pc:cxnChg chg="add del mod ord">
          <ac:chgData name="Peerada Tarasub" userId="ea11e693-c6d9-4ddd-8fda-45fda4343ee5" providerId="ADAL" clId="{46CF89F7-890A-4963-9971-C85531EE055B}" dt="2023-03-30T19:13:38.031" v="425" actId="478"/>
          <ac:cxnSpMkLst>
            <pc:docMk/>
            <pc:sldMk cId="2045020353" sldId="273"/>
            <ac:cxnSpMk id="15" creationId="{DEC890E7-A332-1298-54B2-2AAE89162A4D}"/>
          </ac:cxnSpMkLst>
        </pc:cxnChg>
      </pc:sldChg>
      <pc:sldChg chg="addSp delSp modSp del mod modNotesTx">
        <pc:chgData name="Peerada Tarasub" userId="ea11e693-c6d9-4ddd-8fda-45fda4343ee5" providerId="ADAL" clId="{46CF89F7-890A-4963-9971-C85531EE055B}" dt="2023-03-30T22:04:52.047" v="826" actId="47"/>
        <pc:sldMkLst>
          <pc:docMk/>
          <pc:sldMk cId="2158589282" sldId="274"/>
        </pc:sldMkLst>
        <pc:spChg chg="mod">
          <ac:chgData name="Peerada Tarasub" userId="ea11e693-c6d9-4ddd-8fda-45fda4343ee5" providerId="ADAL" clId="{46CF89F7-890A-4963-9971-C85531EE055B}" dt="2023-03-30T18:58:51.932" v="30" actId="20577"/>
          <ac:spMkLst>
            <pc:docMk/>
            <pc:sldMk cId="2158589282" sldId="274"/>
            <ac:spMk id="2" creationId="{5035771E-DB9E-8C1B-4BE6-E5A4DDDB125E}"/>
          </ac:spMkLst>
        </pc:spChg>
        <pc:spChg chg="del mod">
          <ac:chgData name="Peerada Tarasub" userId="ea11e693-c6d9-4ddd-8fda-45fda4343ee5" providerId="ADAL" clId="{46CF89F7-890A-4963-9971-C85531EE055B}" dt="2023-03-30T18:59:25.509" v="40" actId="478"/>
          <ac:spMkLst>
            <pc:docMk/>
            <pc:sldMk cId="2158589282" sldId="274"/>
            <ac:spMk id="3" creationId="{902C5D6E-19EC-2472-9441-15E8D80F60ED}"/>
          </ac:spMkLst>
        </pc:spChg>
        <pc:spChg chg="mod">
          <ac:chgData name="Peerada Tarasub" userId="ea11e693-c6d9-4ddd-8fda-45fda4343ee5" providerId="ADAL" clId="{46CF89F7-890A-4963-9971-C85531EE055B}" dt="2023-03-30T19:10:30.138" v="346" actId="1076"/>
          <ac:spMkLst>
            <pc:docMk/>
            <pc:sldMk cId="2158589282" sldId="274"/>
            <ac:spMk id="4" creationId="{F4DB34C2-BA64-E430-6B59-99CEC1D7A40E}"/>
          </ac:spMkLst>
        </pc:spChg>
        <pc:spChg chg="add del mod">
          <ac:chgData name="Peerada Tarasub" userId="ea11e693-c6d9-4ddd-8fda-45fda4343ee5" providerId="ADAL" clId="{46CF89F7-890A-4963-9971-C85531EE055B}" dt="2023-03-30T19:09:42.422" v="331" actId="478"/>
          <ac:spMkLst>
            <pc:docMk/>
            <pc:sldMk cId="2158589282" sldId="274"/>
            <ac:spMk id="6" creationId="{CBE75E3B-AADD-AE89-14DA-03FE58B024D9}"/>
          </ac:spMkLst>
        </pc:spChg>
        <pc:spChg chg="add del mod">
          <ac:chgData name="Peerada Tarasub" userId="ea11e693-c6d9-4ddd-8fda-45fda4343ee5" providerId="ADAL" clId="{46CF89F7-890A-4963-9971-C85531EE055B}" dt="2023-03-30T19:09:24.132" v="319" actId="478"/>
          <ac:spMkLst>
            <pc:docMk/>
            <pc:sldMk cId="2158589282" sldId="274"/>
            <ac:spMk id="8" creationId="{2F3D0327-3123-D0A7-3AAC-03EF194895D7}"/>
          </ac:spMkLst>
        </pc:spChg>
        <pc:spChg chg="add del mod">
          <ac:chgData name="Peerada Tarasub" userId="ea11e693-c6d9-4ddd-8fda-45fda4343ee5" providerId="ADAL" clId="{46CF89F7-890A-4963-9971-C85531EE055B}" dt="2023-03-30T19:10:03.603" v="338" actId="478"/>
          <ac:spMkLst>
            <pc:docMk/>
            <pc:sldMk cId="2158589282" sldId="274"/>
            <ac:spMk id="10" creationId="{0F63F752-02D4-8CFD-3577-E0EC5B30B867}"/>
          </ac:spMkLst>
        </pc:spChg>
        <pc:spChg chg="add mod">
          <ac:chgData name="Peerada Tarasub" userId="ea11e693-c6d9-4ddd-8fda-45fda4343ee5" providerId="ADAL" clId="{46CF89F7-890A-4963-9971-C85531EE055B}" dt="2023-03-30T19:10:32.780" v="347" actId="1076"/>
          <ac:spMkLst>
            <pc:docMk/>
            <pc:sldMk cId="2158589282" sldId="274"/>
            <ac:spMk id="11" creationId="{E5FBCCAD-064C-AE98-1DFC-B1DF33B00E54}"/>
          </ac:spMkLst>
        </pc:spChg>
        <pc:spChg chg="add mod">
          <ac:chgData name="Peerada Tarasub" userId="ea11e693-c6d9-4ddd-8fda-45fda4343ee5" providerId="ADAL" clId="{46CF89F7-890A-4963-9971-C85531EE055B}" dt="2023-03-30T19:10:32.780" v="347" actId="1076"/>
          <ac:spMkLst>
            <pc:docMk/>
            <pc:sldMk cId="2158589282" sldId="274"/>
            <ac:spMk id="12" creationId="{E0994E7C-B84A-DB5E-AD28-32C3F2906A05}"/>
          </ac:spMkLst>
        </pc:spChg>
        <pc:spChg chg="add mod">
          <ac:chgData name="Peerada Tarasub" userId="ea11e693-c6d9-4ddd-8fda-45fda4343ee5" providerId="ADAL" clId="{46CF89F7-890A-4963-9971-C85531EE055B}" dt="2023-03-30T19:11:02.805" v="356" actId="1076"/>
          <ac:spMkLst>
            <pc:docMk/>
            <pc:sldMk cId="2158589282" sldId="274"/>
            <ac:spMk id="13" creationId="{03E07787-A0E0-10B7-0276-155CBECE102E}"/>
          </ac:spMkLst>
        </pc:spChg>
        <pc:spChg chg="add mod ord">
          <ac:chgData name="Peerada Tarasub" userId="ea11e693-c6d9-4ddd-8fda-45fda4343ee5" providerId="ADAL" clId="{46CF89F7-890A-4963-9971-C85531EE055B}" dt="2023-03-30T19:10:47.231" v="350" actId="207"/>
          <ac:spMkLst>
            <pc:docMk/>
            <pc:sldMk cId="2158589282" sldId="274"/>
            <ac:spMk id="14" creationId="{05E5A504-50CD-ECA8-4F03-AC4C0E77298E}"/>
          </ac:spMkLst>
        </pc:spChg>
        <pc:spChg chg="add mod ord">
          <ac:chgData name="Peerada Tarasub" userId="ea11e693-c6d9-4ddd-8fda-45fda4343ee5" providerId="ADAL" clId="{46CF89F7-890A-4963-9971-C85531EE055B}" dt="2023-03-30T19:10:58.447" v="355" actId="207"/>
          <ac:spMkLst>
            <pc:docMk/>
            <pc:sldMk cId="2158589282" sldId="274"/>
            <ac:spMk id="15" creationId="{7F0F7945-8420-8CDF-7413-59D413E90E83}"/>
          </ac:spMkLst>
        </pc:spChg>
        <pc:spChg chg="add mod">
          <ac:chgData name="Peerada Tarasub" userId="ea11e693-c6d9-4ddd-8fda-45fda4343ee5" providerId="ADAL" clId="{46CF89F7-890A-4963-9971-C85531EE055B}" dt="2023-03-30T19:11:56.885" v="408" actId="207"/>
          <ac:spMkLst>
            <pc:docMk/>
            <pc:sldMk cId="2158589282" sldId="274"/>
            <ac:spMk id="16" creationId="{C29E2123-6A12-2387-D005-14535D3F3B76}"/>
          </ac:spMkLst>
        </pc:spChg>
        <pc:spChg chg="add mod">
          <ac:chgData name="Peerada Tarasub" userId="ea11e693-c6d9-4ddd-8fda-45fda4343ee5" providerId="ADAL" clId="{46CF89F7-890A-4963-9971-C85531EE055B}" dt="2023-03-30T19:12:12.389" v="411" actId="113"/>
          <ac:spMkLst>
            <pc:docMk/>
            <pc:sldMk cId="2158589282" sldId="274"/>
            <ac:spMk id="17" creationId="{86AD9700-067E-A5D6-29F5-53B05C1470B4}"/>
          </ac:spMkLst>
        </pc:spChg>
        <pc:cxnChg chg="add mod">
          <ac:chgData name="Peerada Tarasub" userId="ea11e693-c6d9-4ddd-8fda-45fda4343ee5" providerId="ADAL" clId="{46CF89F7-890A-4963-9971-C85531EE055B}" dt="2023-03-30T19:12:30.217" v="413" actId="33986"/>
          <ac:cxnSpMkLst>
            <pc:docMk/>
            <pc:sldMk cId="2158589282" sldId="274"/>
            <ac:cxnSpMk id="19" creationId="{BA97EB44-1B77-778B-5AEF-7AE59822C3E4}"/>
          </ac:cxnSpMkLst>
        </pc:cxnChg>
        <pc:cxnChg chg="add mod">
          <ac:chgData name="Peerada Tarasub" userId="ea11e693-c6d9-4ddd-8fda-45fda4343ee5" providerId="ADAL" clId="{46CF89F7-890A-4963-9971-C85531EE055B}" dt="2023-03-30T19:12:36.156" v="417" actId="14100"/>
          <ac:cxnSpMkLst>
            <pc:docMk/>
            <pc:sldMk cId="2158589282" sldId="274"/>
            <ac:cxnSpMk id="20" creationId="{A448D05E-6853-1315-4BC2-C44A043BEFBF}"/>
          </ac:cxnSpMkLst>
        </pc:cxnChg>
      </pc:sldChg>
      <pc:sldChg chg="addSp delSp modSp mod">
        <pc:chgData name="Peerada Tarasub" userId="ea11e693-c6d9-4ddd-8fda-45fda4343ee5" providerId="ADAL" clId="{46CF89F7-890A-4963-9971-C85531EE055B}" dt="2023-03-30T22:05:05.755" v="831" actId="478"/>
        <pc:sldMkLst>
          <pc:docMk/>
          <pc:sldMk cId="2835802888" sldId="275"/>
        </pc:sldMkLst>
        <pc:spChg chg="mod">
          <ac:chgData name="Peerada Tarasub" userId="ea11e693-c6d9-4ddd-8fda-45fda4343ee5" providerId="ADAL" clId="{46CF89F7-890A-4963-9971-C85531EE055B}" dt="2023-03-30T19:00:54.136" v="123" actId="20577"/>
          <ac:spMkLst>
            <pc:docMk/>
            <pc:sldMk cId="2835802888" sldId="275"/>
            <ac:spMk id="2" creationId="{BE47BEFE-F635-66CF-D2AC-5DAF708DE7A1}"/>
          </ac:spMkLst>
        </pc:spChg>
        <pc:spChg chg="del">
          <ac:chgData name="Peerada Tarasub" userId="ea11e693-c6d9-4ddd-8fda-45fda4343ee5" providerId="ADAL" clId="{46CF89F7-890A-4963-9971-C85531EE055B}" dt="2023-03-30T19:00:56.934" v="124" actId="478"/>
          <ac:spMkLst>
            <pc:docMk/>
            <pc:sldMk cId="2835802888" sldId="275"/>
            <ac:spMk id="3" creationId="{B6BDF4C9-2806-5818-0146-6A70006E784C}"/>
          </ac:spMkLst>
        </pc:spChg>
        <pc:spChg chg="add del mod">
          <ac:chgData name="Peerada Tarasub" userId="ea11e693-c6d9-4ddd-8fda-45fda4343ee5" providerId="ADAL" clId="{46CF89F7-890A-4963-9971-C85531EE055B}" dt="2023-03-30T22:05:03.940" v="828" actId="478"/>
          <ac:spMkLst>
            <pc:docMk/>
            <pc:sldMk cId="2835802888" sldId="275"/>
            <ac:spMk id="5" creationId="{ECC78703-8908-9D07-19DF-C24130B9B45E}"/>
          </ac:spMkLst>
        </pc:spChg>
        <pc:spChg chg="add del mod">
          <ac:chgData name="Peerada Tarasub" userId="ea11e693-c6d9-4ddd-8fda-45fda4343ee5" providerId="ADAL" clId="{46CF89F7-890A-4963-9971-C85531EE055B}" dt="2023-03-30T22:05:05.755" v="831" actId="478"/>
          <ac:spMkLst>
            <pc:docMk/>
            <pc:sldMk cId="2835802888" sldId="275"/>
            <ac:spMk id="6" creationId="{AB185E54-B68A-892E-8AB2-ECDE0CA652B1}"/>
          </ac:spMkLst>
        </pc:spChg>
        <pc:spChg chg="add del mod">
          <ac:chgData name="Peerada Tarasub" userId="ea11e693-c6d9-4ddd-8fda-45fda4343ee5" providerId="ADAL" clId="{46CF89F7-890A-4963-9971-C85531EE055B}" dt="2023-03-30T22:05:03.940" v="828" actId="478"/>
          <ac:spMkLst>
            <pc:docMk/>
            <pc:sldMk cId="2835802888" sldId="275"/>
            <ac:spMk id="7" creationId="{759DE7DE-8AD4-E76A-D165-E5120501099B}"/>
          </ac:spMkLst>
        </pc:spChg>
        <pc:spChg chg="add del mod">
          <ac:chgData name="Peerada Tarasub" userId="ea11e693-c6d9-4ddd-8fda-45fda4343ee5" providerId="ADAL" clId="{46CF89F7-890A-4963-9971-C85531EE055B}" dt="2023-03-30T22:05:04.446" v="829" actId="478"/>
          <ac:spMkLst>
            <pc:docMk/>
            <pc:sldMk cId="2835802888" sldId="275"/>
            <ac:spMk id="8" creationId="{8369D851-F3AC-E751-5196-8B9F0BAA7D10}"/>
          </ac:spMkLst>
        </pc:spChg>
        <pc:spChg chg="add del mod">
          <ac:chgData name="Peerada Tarasub" userId="ea11e693-c6d9-4ddd-8fda-45fda4343ee5" providerId="ADAL" clId="{46CF89F7-890A-4963-9971-C85531EE055B}" dt="2023-03-30T22:05:03.940" v="828" actId="478"/>
          <ac:spMkLst>
            <pc:docMk/>
            <pc:sldMk cId="2835802888" sldId="275"/>
            <ac:spMk id="9" creationId="{FADBBD74-4B2B-8BB9-74A6-5DF3B9471CB3}"/>
          </ac:spMkLst>
        </pc:spChg>
        <pc:spChg chg="add del mod">
          <ac:chgData name="Peerada Tarasub" userId="ea11e693-c6d9-4ddd-8fda-45fda4343ee5" providerId="ADAL" clId="{46CF89F7-890A-4963-9971-C85531EE055B}" dt="2023-03-30T19:05:29.564" v="258" actId="478"/>
          <ac:spMkLst>
            <pc:docMk/>
            <pc:sldMk cId="2835802888" sldId="275"/>
            <ac:spMk id="10" creationId="{C6976163-A26E-B2B7-B34F-43BF6E03428D}"/>
          </ac:spMkLst>
        </pc:spChg>
        <pc:spChg chg="add del mod">
          <ac:chgData name="Peerada Tarasub" userId="ea11e693-c6d9-4ddd-8fda-45fda4343ee5" providerId="ADAL" clId="{46CF89F7-890A-4963-9971-C85531EE055B}" dt="2023-03-30T22:05:03.940" v="828" actId="478"/>
          <ac:spMkLst>
            <pc:docMk/>
            <pc:sldMk cId="2835802888" sldId="275"/>
            <ac:spMk id="11" creationId="{DDFCB01A-2EFC-4BA8-4FB8-A81DDCD4B7F0}"/>
          </ac:spMkLst>
        </pc:spChg>
        <pc:spChg chg="add del mod">
          <ac:chgData name="Peerada Tarasub" userId="ea11e693-c6d9-4ddd-8fda-45fda4343ee5" providerId="ADAL" clId="{46CF89F7-890A-4963-9971-C85531EE055B}" dt="2023-03-30T22:05:03.940" v="828" actId="478"/>
          <ac:spMkLst>
            <pc:docMk/>
            <pc:sldMk cId="2835802888" sldId="275"/>
            <ac:spMk id="12" creationId="{5EB8A7F8-CFBD-9072-FE17-F5A8CE86BC83}"/>
          </ac:spMkLst>
        </pc:spChg>
      </pc:sldChg>
      <pc:sldChg chg="new del">
        <pc:chgData name="Peerada Tarasub" userId="ea11e693-c6d9-4ddd-8fda-45fda4343ee5" providerId="ADAL" clId="{46CF89F7-890A-4963-9971-C85531EE055B}" dt="2023-03-30T18:55:33.857" v="5" actId="47"/>
        <pc:sldMkLst>
          <pc:docMk/>
          <pc:sldMk cId="2170181642" sldId="276"/>
        </pc:sldMkLst>
      </pc:sldChg>
      <pc:sldChg chg="add del mod modShow">
        <pc:chgData name="Peerada Tarasub" userId="ea11e693-c6d9-4ddd-8fda-45fda4343ee5" providerId="ADAL" clId="{46CF89F7-890A-4963-9971-C85531EE055B}" dt="2023-03-30T18:58:29.067" v="13" actId="47"/>
        <pc:sldMkLst>
          <pc:docMk/>
          <pc:sldMk cId="4076482486"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EE414-0333-408D-8D37-73282113E362}" type="datetimeFigureOut">
              <a:rPr lang="en-US" smtClean="0"/>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71C17-0EB0-43AE-91B5-37D133033B19}" type="slidenum">
              <a:rPr lang="en-US" smtClean="0"/>
              <a:t>‹#›</a:t>
            </a:fld>
            <a:endParaRPr lang="en-US"/>
          </a:p>
        </p:txBody>
      </p:sp>
    </p:spTree>
    <p:extLst>
      <p:ext uri="{BB962C8B-B14F-4D97-AF65-F5344CB8AC3E}">
        <p14:creationId xmlns:p14="http://schemas.microsoft.com/office/powerpoint/2010/main" val="2922659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eras.io/api/losses/probabilistic_losses/#binarycrossentropy-clas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F1FB2D-478F-4AA2-A969-6CD8FCD20481}" type="slidenum">
              <a:rPr lang="en-US" smtClean="0"/>
              <a:t>3</a:t>
            </a:fld>
            <a:endParaRPr lang="en-US"/>
          </a:p>
        </p:txBody>
      </p:sp>
    </p:spTree>
    <p:extLst>
      <p:ext uri="{BB962C8B-B14F-4D97-AF65-F5344CB8AC3E}">
        <p14:creationId xmlns:p14="http://schemas.microsoft.com/office/powerpoint/2010/main" val="4147926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tried to use boosting to ensemble learning methods that use a sequence of weak learners to make accurate predictions. Both boosting implement 500 estimators, 0.02 learning ratee with maximum depth of 6. They have torque as the most important feature with similar performance but </a:t>
            </a:r>
            <a:r>
              <a:rPr lang="en-US" err="1"/>
              <a:t>XGBoost</a:t>
            </a:r>
            <a:r>
              <a:rPr lang="en-US"/>
              <a:t> is slightly better in terms of Misclassification rate and F1-score. It is very interesting that torque only appears in one of the nodes in Decision Tree by Gradient Boosting. </a:t>
            </a:r>
            <a:endParaRPr lang="ja-JP" altLang="en-US">
              <a:ea typeface="游ゴシック"/>
              <a:cs typeface="Calibri"/>
            </a:endParaRPr>
          </a:p>
        </p:txBody>
      </p:sp>
      <p:sp>
        <p:nvSpPr>
          <p:cNvPr id="4" name="Slide Number Placeholder 3"/>
          <p:cNvSpPr>
            <a:spLocks noGrp="1"/>
          </p:cNvSpPr>
          <p:nvPr>
            <p:ph type="sldNum" sz="quarter" idx="5"/>
          </p:nvPr>
        </p:nvSpPr>
        <p:spPr/>
        <p:txBody>
          <a:bodyPr/>
          <a:lstStyle/>
          <a:p>
            <a:fld id="{EEE71C17-0EB0-43AE-91B5-37D133033B19}" type="slidenum">
              <a:rPr lang="en-US" smtClean="0"/>
              <a:t>15</a:t>
            </a:fld>
            <a:endParaRPr lang="en-US"/>
          </a:p>
        </p:txBody>
      </p:sp>
    </p:spTree>
    <p:extLst>
      <p:ext uri="{BB962C8B-B14F-4D97-AF65-F5344CB8AC3E}">
        <p14:creationId xmlns:p14="http://schemas.microsoft.com/office/powerpoint/2010/main" val="242109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law</a:t>
            </a:r>
          </a:p>
        </p:txBody>
      </p:sp>
      <p:sp>
        <p:nvSpPr>
          <p:cNvPr id="4" name="Slide Number Placeholder 3"/>
          <p:cNvSpPr>
            <a:spLocks noGrp="1"/>
          </p:cNvSpPr>
          <p:nvPr>
            <p:ph type="sldNum" sz="quarter" idx="5"/>
          </p:nvPr>
        </p:nvSpPr>
        <p:spPr/>
        <p:txBody>
          <a:bodyPr/>
          <a:lstStyle/>
          <a:p>
            <a:fld id="{EEE71C17-0EB0-43AE-91B5-37D133033B19}" type="slidenum">
              <a:rPr lang="en-US" smtClean="0"/>
              <a:t>16</a:t>
            </a:fld>
            <a:endParaRPr lang="en-US"/>
          </a:p>
        </p:txBody>
      </p:sp>
    </p:spTree>
    <p:extLst>
      <p:ext uri="{BB962C8B-B14F-4D97-AF65-F5344CB8AC3E}">
        <p14:creationId xmlns:p14="http://schemas.microsoft.com/office/powerpoint/2010/main" val="2665757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law</a:t>
            </a:r>
          </a:p>
        </p:txBody>
      </p:sp>
      <p:sp>
        <p:nvSpPr>
          <p:cNvPr id="4" name="Slide Number Placeholder 3"/>
          <p:cNvSpPr>
            <a:spLocks noGrp="1"/>
          </p:cNvSpPr>
          <p:nvPr>
            <p:ph type="sldNum" sz="quarter" idx="5"/>
          </p:nvPr>
        </p:nvSpPr>
        <p:spPr/>
        <p:txBody>
          <a:bodyPr/>
          <a:lstStyle/>
          <a:p>
            <a:fld id="{EEE71C17-0EB0-43AE-91B5-37D133033B19}" type="slidenum">
              <a:rPr lang="en-US" smtClean="0"/>
              <a:t>18</a:t>
            </a:fld>
            <a:endParaRPr lang="en-US"/>
          </a:p>
        </p:txBody>
      </p:sp>
    </p:spTree>
    <p:extLst>
      <p:ext uri="{BB962C8B-B14F-4D97-AF65-F5344CB8AC3E}">
        <p14:creationId xmlns:p14="http://schemas.microsoft.com/office/powerpoint/2010/main" val="144508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law</a:t>
            </a:r>
          </a:p>
        </p:txBody>
      </p:sp>
      <p:sp>
        <p:nvSpPr>
          <p:cNvPr id="4" name="Slide Number Placeholder 3"/>
          <p:cNvSpPr>
            <a:spLocks noGrp="1"/>
          </p:cNvSpPr>
          <p:nvPr>
            <p:ph type="sldNum" sz="quarter" idx="5"/>
          </p:nvPr>
        </p:nvSpPr>
        <p:spPr/>
        <p:txBody>
          <a:bodyPr/>
          <a:lstStyle/>
          <a:p>
            <a:fld id="{EEE71C17-0EB0-43AE-91B5-37D133033B19}" type="slidenum">
              <a:rPr lang="en-US" smtClean="0"/>
              <a:t>19</a:t>
            </a:fld>
            <a:endParaRPr lang="en-US"/>
          </a:p>
        </p:txBody>
      </p:sp>
    </p:spTree>
    <p:extLst>
      <p:ext uri="{BB962C8B-B14F-4D97-AF65-F5344CB8AC3E}">
        <p14:creationId xmlns:p14="http://schemas.microsoft.com/office/powerpoint/2010/main" val="2000293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err="1">
                <a:ea typeface="等线"/>
              </a:rPr>
              <a:t>leo</a:t>
            </a:r>
            <a:endParaRPr kumimoji="1" lang="en-US" altLang="zh-CN" sz="1200">
              <a:ea typeface="等线"/>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a:ea typeface="等线"/>
              </a:rPr>
              <a:t>which maps the output to a value between 0 and 1, making it suitable for binary classification tasks.</a:t>
            </a:r>
            <a:endParaRPr lang="zh-CN" altLang="en-US" sz="1200">
              <a:ea typeface="等线"/>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b="1" i="0" u="sng">
                <a:solidFill>
                  <a:srgbClr val="62A6E4"/>
                </a:solidFill>
                <a:effectLst/>
                <a:latin typeface="Georgia" panose="02040502050405020303" pitchFamily="18" charset="0"/>
                <a:hlinkClick r:id="rId3"/>
              </a:rPr>
              <a:t>binary_crossentropy</a:t>
            </a:r>
            <a:r>
              <a:rPr lang="en-CA" altLang="zh-CN" b="0" i="0">
                <a:solidFill>
                  <a:srgbClr val="575757"/>
                </a:solidFill>
                <a:effectLst/>
                <a:latin typeface="Georgia" panose="02040502050405020303" pitchFamily="18" charset="0"/>
              </a:rPr>
              <a:t>: Used as a loss function for binary classification model. It computes the cross-entropy loss between true labels and predicted labels.</a:t>
            </a:r>
          </a:p>
          <a:p>
            <a:endParaRPr kumimoji="1" lang="zh-CN" altLang="en-US"/>
          </a:p>
        </p:txBody>
      </p:sp>
      <p:sp>
        <p:nvSpPr>
          <p:cNvPr id="4" name="灯片编号占位符 3"/>
          <p:cNvSpPr>
            <a:spLocks noGrp="1"/>
          </p:cNvSpPr>
          <p:nvPr>
            <p:ph type="sldNum" sz="quarter" idx="5"/>
          </p:nvPr>
        </p:nvSpPr>
        <p:spPr/>
        <p:txBody>
          <a:bodyPr/>
          <a:lstStyle/>
          <a:p>
            <a:fld id="{EEE71C17-0EB0-43AE-91B5-37D133033B19}" type="slidenum">
              <a:rPr lang="en-US" smtClean="0"/>
              <a:t>20</a:t>
            </a:fld>
            <a:endParaRPr lang="en-US"/>
          </a:p>
        </p:txBody>
      </p:sp>
    </p:spTree>
    <p:extLst>
      <p:ext uri="{BB962C8B-B14F-4D97-AF65-F5344CB8AC3E}">
        <p14:creationId xmlns:p14="http://schemas.microsoft.com/office/powerpoint/2010/main" val="357652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22</a:t>
            </a:fld>
            <a:endParaRPr lang="en-US"/>
          </a:p>
        </p:txBody>
      </p:sp>
    </p:spTree>
    <p:extLst>
      <p:ext uri="{BB962C8B-B14F-4D97-AF65-F5344CB8AC3E}">
        <p14:creationId xmlns:p14="http://schemas.microsoft.com/office/powerpoint/2010/main" val="537620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23</a:t>
            </a:fld>
            <a:endParaRPr lang="en-US"/>
          </a:p>
        </p:txBody>
      </p:sp>
    </p:spTree>
    <p:extLst>
      <p:ext uri="{BB962C8B-B14F-4D97-AF65-F5344CB8AC3E}">
        <p14:creationId xmlns:p14="http://schemas.microsoft.com/office/powerpoint/2010/main" val="2522803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24</a:t>
            </a:fld>
            <a:endParaRPr lang="en-US"/>
          </a:p>
        </p:txBody>
      </p:sp>
    </p:spTree>
    <p:extLst>
      <p:ext uri="{BB962C8B-B14F-4D97-AF65-F5344CB8AC3E}">
        <p14:creationId xmlns:p14="http://schemas.microsoft.com/office/powerpoint/2010/main" val="762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25</a:t>
            </a:fld>
            <a:endParaRPr lang="en-US"/>
          </a:p>
        </p:txBody>
      </p:sp>
    </p:spTree>
    <p:extLst>
      <p:ext uri="{BB962C8B-B14F-4D97-AF65-F5344CB8AC3E}">
        <p14:creationId xmlns:p14="http://schemas.microsoft.com/office/powerpoint/2010/main" val="2451789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26</a:t>
            </a:fld>
            <a:endParaRPr lang="en-US"/>
          </a:p>
        </p:txBody>
      </p:sp>
    </p:spTree>
    <p:extLst>
      <p:ext uri="{BB962C8B-B14F-4D97-AF65-F5344CB8AC3E}">
        <p14:creationId xmlns:p14="http://schemas.microsoft.com/office/powerpoint/2010/main" val="497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p>
        </p:txBody>
      </p:sp>
      <p:sp>
        <p:nvSpPr>
          <p:cNvPr id="4" name="Slide Number Placeholder 3"/>
          <p:cNvSpPr>
            <a:spLocks noGrp="1"/>
          </p:cNvSpPr>
          <p:nvPr>
            <p:ph type="sldNum" sz="quarter" idx="5"/>
          </p:nvPr>
        </p:nvSpPr>
        <p:spPr/>
        <p:txBody>
          <a:bodyPr/>
          <a:lstStyle/>
          <a:p>
            <a:fld id="{A1F1FB2D-478F-4AA2-A969-6CD8FCD20481}" type="slidenum">
              <a:rPr lang="en-US" smtClean="0"/>
              <a:t>5</a:t>
            </a:fld>
            <a:endParaRPr lang="en-US"/>
          </a:p>
        </p:txBody>
      </p:sp>
    </p:spTree>
    <p:extLst>
      <p:ext uri="{BB962C8B-B14F-4D97-AF65-F5344CB8AC3E}">
        <p14:creationId xmlns:p14="http://schemas.microsoft.com/office/powerpoint/2010/main" val="2845050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err="1"/>
              <a:t>leo</a:t>
            </a:r>
            <a:endParaRPr kumimoji="1" lang="en-US" altLang="zh-CN"/>
          </a:p>
          <a:p>
            <a:r>
              <a:rPr kumimoji="1" lang="en-US" altLang="zh-CN"/>
              <a:t>which maps the output to a value between 0 and 1, making it suitable for each type.</a:t>
            </a:r>
            <a:endParaRPr kumimoji="1" lang="zh-CN" altLang="en-US"/>
          </a:p>
        </p:txBody>
      </p:sp>
      <p:sp>
        <p:nvSpPr>
          <p:cNvPr id="4" name="灯片编号占位符 3"/>
          <p:cNvSpPr>
            <a:spLocks noGrp="1"/>
          </p:cNvSpPr>
          <p:nvPr>
            <p:ph type="sldNum" sz="quarter" idx="5"/>
          </p:nvPr>
        </p:nvSpPr>
        <p:spPr/>
        <p:txBody>
          <a:bodyPr/>
          <a:lstStyle/>
          <a:p>
            <a:fld id="{EEE71C17-0EB0-43AE-91B5-37D133033B19}" type="slidenum">
              <a:rPr lang="en-US" smtClean="0"/>
              <a:t>27</a:t>
            </a:fld>
            <a:endParaRPr lang="en-US"/>
          </a:p>
        </p:txBody>
      </p:sp>
    </p:spTree>
    <p:extLst>
      <p:ext uri="{BB962C8B-B14F-4D97-AF65-F5344CB8AC3E}">
        <p14:creationId xmlns:p14="http://schemas.microsoft.com/office/powerpoint/2010/main" val="772574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E71C17-0EB0-43AE-91B5-37D133033B19}" type="slidenum">
              <a:rPr lang="en-US" smtClean="0"/>
              <a:t>28</a:t>
            </a:fld>
            <a:endParaRPr lang="en-US"/>
          </a:p>
        </p:txBody>
      </p:sp>
    </p:spTree>
    <p:extLst>
      <p:ext uri="{BB962C8B-B14F-4D97-AF65-F5344CB8AC3E}">
        <p14:creationId xmlns:p14="http://schemas.microsoft.com/office/powerpoint/2010/main" val="996818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law</a:t>
            </a:r>
          </a:p>
        </p:txBody>
      </p:sp>
      <p:sp>
        <p:nvSpPr>
          <p:cNvPr id="4" name="Slide Number Placeholder 3"/>
          <p:cNvSpPr>
            <a:spLocks noGrp="1"/>
          </p:cNvSpPr>
          <p:nvPr>
            <p:ph type="sldNum" sz="quarter" idx="5"/>
          </p:nvPr>
        </p:nvSpPr>
        <p:spPr/>
        <p:txBody>
          <a:bodyPr/>
          <a:lstStyle/>
          <a:p>
            <a:fld id="{EEE71C17-0EB0-43AE-91B5-37D133033B19}" type="slidenum">
              <a:rPr lang="en-US" smtClean="0"/>
              <a:t>29</a:t>
            </a:fld>
            <a:endParaRPr lang="en-US"/>
          </a:p>
        </p:txBody>
      </p:sp>
    </p:spTree>
    <p:extLst>
      <p:ext uri="{BB962C8B-B14F-4D97-AF65-F5344CB8AC3E}">
        <p14:creationId xmlns:p14="http://schemas.microsoft.com/office/powerpoint/2010/main" val="908296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law</a:t>
            </a:r>
          </a:p>
        </p:txBody>
      </p:sp>
      <p:sp>
        <p:nvSpPr>
          <p:cNvPr id="4" name="Slide Number Placeholder 3"/>
          <p:cNvSpPr>
            <a:spLocks noGrp="1"/>
          </p:cNvSpPr>
          <p:nvPr>
            <p:ph type="sldNum" sz="quarter" idx="5"/>
          </p:nvPr>
        </p:nvSpPr>
        <p:spPr/>
        <p:txBody>
          <a:bodyPr/>
          <a:lstStyle/>
          <a:p>
            <a:fld id="{EEE71C17-0EB0-43AE-91B5-37D133033B19}" type="slidenum">
              <a:rPr lang="en-US" smtClean="0"/>
              <a:t>30</a:t>
            </a:fld>
            <a:endParaRPr lang="en-US"/>
          </a:p>
        </p:txBody>
      </p:sp>
    </p:spTree>
    <p:extLst>
      <p:ext uri="{BB962C8B-B14F-4D97-AF65-F5344CB8AC3E}">
        <p14:creationId xmlns:p14="http://schemas.microsoft.com/office/powerpoint/2010/main" val="230186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law</a:t>
            </a:r>
          </a:p>
        </p:txBody>
      </p:sp>
      <p:sp>
        <p:nvSpPr>
          <p:cNvPr id="4" name="Slide Number Placeholder 3"/>
          <p:cNvSpPr>
            <a:spLocks noGrp="1"/>
          </p:cNvSpPr>
          <p:nvPr>
            <p:ph type="sldNum" sz="quarter" idx="5"/>
          </p:nvPr>
        </p:nvSpPr>
        <p:spPr/>
        <p:txBody>
          <a:bodyPr/>
          <a:lstStyle/>
          <a:p>
            <a:fld id="{EEE71C17-0EB0-43AE-91B5-37D133033B19}" type="slidenum">
              <a:rPr lang="en-US" smtClean="0"/>
              <a:t>31</a:t>
            </a:fld>
            <a:endParaRPr lang="en-US"/>
          </a:p>
        </p:txBody>
      </p:sp>
    </p:spTree>
    <p:extLst>
      <p:ext uri="{BB962C8B-B14F-4D97-AF65-F5344CB8AC3E}">
        <p14:creationId xmlns:p14="http://schemas.microsoft.com/office/powerpoint/2010/main" val="258986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akm</a:t>
            </a:r>
          </a:p>
        </p:txBody>
      </p:sp>
      <p:sp>
        <p:nvSpPr>
          <p:cNvPr id="4" name="Slide Number Placeholder 3"/>
          <p:cNvSpPr>
            <a:spLocks noGrp="1"/>
          </p:cNvSpPr>
          <p:nvPr>
            <p:ph type="sldNum" sz="quarter" idx="5"/>
          </p:nvPr>
        </p:nvSpPr>
        <p:spPr/>
        <p:txBody>
          <a:bodyPr/>
          <a:lstStyle/>
          <a:p>
            <a:fld id="{EEE71C17-0EB0-43AE-91B5-37D133033B19}" type="slidenum">
              <a:rPr lang="en-US" smtClean="0"/>
              <a:t>32</a:t>
            </a:fld>
            <a:endParaRPr lang="en-US"/>
          </a:p>
        </p:txBody>
      </p:sp>
    </p:spTree>
    <p:extLst>
      <p:ext uri="{BB962C8B-B14F-4D97-AF65-F5344CB8AC3E}">
        <p14:creationId xmlns:p14="http://schemas.microsoft.com/office/powerpoint/2010/main" val="4032664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law</a:t>
            </a:r>
          </a:p>
        </p:txBody>
      </p:sp>
      <p:sp>
        <p:nvSpPr>
          <p:cNvPr id="4" name="Slide Number Placeholder 3"/>
          <p:cNvSpPr>
            <a:spLocks noGrp="1"/>
          </p:cNvSpPr>
          <p:nvPr>
            <p:ph type="sldNum" sz="quarter" idx="5"/>
          </p:nvPr>
        </p:nvSpPr>
        <p:spPr/>
        <p:txBody>
          <a:bodyPr/>
          <a:lstStyle/>
          <a:p>
            <a:fld id="{EEE71C17-0EB0-43AE-91B5-37D133033B19}" type="slidenum">
              <a:rPr lang="en-US" smtClean="0"/>
              <a:t>33</a:t>
            </a:fld>
            <a:endParaRPr lang="en-US"/>
          </a:p>
        </p:txBody>
      </p:sp>
    </p:spTree>
    <p:extLst>
      <p:ext uri="{BB962C8B-B14F-4D97-AF65-F5344CB8AC3E}">
        <p14:creationId xmlns:p14="http://schemas.microsoft.com/office/powerpoint/2010/main" val="2862563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pp</a:t>
            </a:r>
          </a:p>
        </p:txBody>
      </p:sp>
      <p:sp>
        <p:nvSpPr>
          <p:cNvPr id="4" name="Slide Number Placeholder 3"/>
          <p:cNvSpPr>
            <a:spLocks noGrp="1"/>
          </p:cNvSpPr>
          <p:nvPr>
            <p:ph type="sldNum" sz="quarter" idx="5"/>
          </p:nvPr>
        </p:nvSpPr>
        <p:spPr/>
        <p:txBody>
          <a:bodyPr/>
          <a:lstStyle/>
          <a:p>
            <a:fld id="{EEE71C17-0EB0-43AE-91B5-37D133033B19}" type="slidenum">
              <a:rPr lang="en-US" smtClean="0"/>
              <a:t>7</a:t>
            </a:fld>
            <a:endParaRPr lang="en-US"/>
          </a:p>
        </p:txBody>
      </p:sp>
    </p:spTree>
    <p:extLst>
      <p:ext uri="{BB962C8B-B14F-4D97-AF65-F5344CB8AC3E}">
        <p14:creationId xmlns:p14="http://schemas.microsoft.com/office/powerpoint/2010/main" val="3772507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pp</a:t>
            </a:r>
          </a:p>
        </p:txBody>
      </p:sp>
      <p:sp>
        <p:nvSpPr>
          <p:cNvPr id="4" name="Slide Number Placeholder 3"/>
          <p:cNvSpPr>
            <a:spLocks noGrp="1"/>
          </p:cNvSpPr>
          <p:nvPr>
            <p:ph type="sldNum" sz="quarter" idx="5"/>
          </p:nvPr>
        </p:nvSpPr>
        <p:spPr/>
        <p:txBody>
          <a:bodyPr/>
          <a:lstStyle/>
          <a:p>
            <a:fld id="{EEE71C17-0EB0-43AE-91B5-37D133033B19}" type="slidenum">
              <a:rPr lang="en-US" smtClean="0"/>
              <a:t>8</a:t>
            </a:fld>
            <a:endParaRPr lang="en-US"/>
          </a:p>
        </p:txBody>
      </p:sp>
    </p:spTree>
    <p:extLst>
      <p:ext uri="{BB962C8B-B14F-4D97-AF65-F5344CB8AC3E}">
        <p14:creationId xmlns:p14="http://schemas.microsoft.com/office/powerpoint/2010/main" val="3081494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pp</a:t>
            </a:r>
          </a:p>
        </p:txBody>
      </p:sp>
      <p:sp>
        <p:nvSpPr>
          <p:cNvPr id="4" name="Slide Number Placeholder 3"/>
          <p:cNvSpPr>
            <a:spLocks noGrp="1"/>
          </p:cNvSpPr>
          <p:nvPr>
            <p:ph type="sldNum" sz="quarter" idx="5"/>
          </p:nvPr>
        </p:nvSpPr>
        <p:spPr/>
        <p:txBody>
          <a:bodyPr/>
          <a:lstStyle/>
          <a:p>
            <a:fld id="{EEE71C17-0EB0-43AE-91B5-37D133033B19}" type="slidenum">
              <a:rPr lang="en-US" smtClean="0"/>
              <a:t>10</a:t>
            </a:fld>
            <a:endParaRPr lang="en-US"/>
          </a:p>
        </p:txBody>
      </p:sp>
    </p:spTree>
    <p:extLst>
      <p:ext uri="{BB962C8B-B14F-4D97-AF65-F5344CB8AC3E}">
        <p14:creationId xmlns:p14="http://schemas.microsoft.com/office/powerpoint/2010/main" val="119007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bo</a:t>
            </a:r>
            <a:endParaRPr lang="en-US"/>
          </a:p>
        </p:txBody>
      </p:sp>
      <p:sp>
        <p:nvSpPr>
          <p:cNvPr id="4" name="Slide Number Placeholder 3"/>
          <p:cNvSpPr>
            <a:spLocks noGrp="1"/>
          </p:cNvSpPr>
          <p:nvPr>
            <p:ph type="sldNum" sz="quarter" idx="5"/>
          </p:nvPr>
        </p:nvSpPr>
        <p:spPr/>
        <p:txBody>
          <a:bodyPr/>
          <a:lstStyle/>
          <a:p>
            <a:fld id="{EEE71C17-0EB0-43AE-91B5-37D133033B19}" type="slidenum">
              <a:rPr lang="en-US" smtClean="0"/>
              <a:t>11</a:t>
            </a:fld>
            <a:endParaRPr lang="en-US"/>
          </a:p>
        </p:txBody>
      </p:sp>
    </p:spTree>
    <p:extLst>
      <p:ext uri="{BB962C8B-B14F-4D97-AF65-F5344CB8AC3E}">
        <p14:creationId xmlns:p14="http://schemas.microsoft.com/office/powerpoint/2010/main" val="4133345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a:t>
            </a:r>
            <a:r>
              <a:rPr lang="en-US"/>
              <a:t>fitted the data using </a:t>
            </a:r>
            <a:r>
              <a:rPr lang="en-US" err="1"/>
              <a:t>LazyClassifier</a:t>
            </a:r>
            <a:r>
              <a:rPr lang="en-US"/>
              <a:t> to find out which models are most suitable to classify whether the machine will fail or not. The list is order by the balanced accuracy, in which the top 4 models and SVC and KNN are used for evaluation and comparing which model performs the best. </a:t>
            </a:r>
          </a:p>
        </p:txBody>
      </p:sp>
      <p:sp>
        <p:nvSpPr>
          <p:cNvPr id="4" name="Slide Number Placeholder 3"/>
          <p:cNvSpPr>
            <a:spLocks noGrp="1"/>
          </p:cNvSpPr>
          <p:nvPr>
            <p:ph type="sldNum" sz="quarter" idx="5"/>
          </p:nvPr>
        </p:nvSpPr>
        <p:spPr/>
        <p:txBody>
          <a:bodyPr/>
          <a:lstStyle/>
          <a:p>
            <a:fld id="{EEE71C17-0EB0-43AE-91B5-37D133033B19}" type="slidenum">
              <a:rPr lang="en-US" smtClean="0"/>
              <a:t>12</a:t>
            </a:fld>
            <a:endParaRPr lang="en-US"/>
          </a:p>
        </p:txBody>
      </p:sp>
    </p:spTree>
    <p:extLst>
      <p:ext uri="{BB962C8B-B14F-4D97-AF65-F5344CB8AC3E}">
        <p14:creationId xmlns:p14="http://schemas.microsoft.com/office/powerpoint/2010/main" val="1223824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First, we used decision tree classifier, in which the optimal degree is chosen by the lowest value of MSE. Here we selected 10 as the optimal degree. Then, we tried to used different classification criteria, Gini and</a:t>
            </a:r>
            <a:r>
              <a:rPr lang="en-US"/>
              <a:t> Entropy, for splitting the nodes to</a:t>
            </a:r>
            <a:r>
              <a:rPr lang="en-US">
                <a:cs typeface="Calibri"/>
              </a:rPr>
              <a:t> find out which criterion performs better. As you can see, the Gini criterion has lower misclassification rate and higher F1-score, which means it outperforms Entropy criterion. Since the entire tree is too large, we pruned the tree into a tree with depth of 3 degree. Torque is the first feature used to separate data into 2 groups of 98.2% and 1.8% samples respectively.</a:t>
            </a:r>
            <a:endParaRPr lang="en-US"/>
          </a:p>
          <a:p>
            <a:endParaRPr lang="en-US">
              <a:cs typeface="Calibri"/>
            </a:endParaRPr>
          </a:p>
          <a:p>
            <a:r>
              <a:rPr lang="en-US">
                <a:cs typeface="Calibri"/>
              </a:rPr>
              <a:t>We also implemented bagging classifier and it turns out having a even better result of lower </a:t>
            </a:r>
            <a:r>
              <a:rPr lang="en-US"/>
              <a:t>misclassification rate of 0.013 and higher F1-score of 0.87.</a:t>
            </a:r>
          </a:p>
        </p:txBody>
      </p:sp>
      <p:sp>
        <p:nvSpPr>
          <p:cNvPr id="4" name="Slide Number Placeholder 3"/>
          <p:cNvSpPr>
            <a:spLocks noGrp="1"/>
          </p:cNvSpPr>
          <p:nvPr>
            <p:ph type="sldNum" sz="quarter" idx="5"/>
          </p:nvPr>
        </p:nvSpPr>
        <p:spPr/>
        <p:txBody>
          <a:bodyPr/>
          <a:lstStyle/>
          <a:p>
            <a:fld id="{EEE71C17-0EB0-43AE-91B5-37D133033B19}" type="slidenum">
              <a:rPr lang="en-US" smtClean="0"/>
              <a:t>13</a:t>
            </a:fld>
            <a:endParaRPr lang="en-US"/>
          </a:p>
        </p:txBody>
      </p:sp>
    </p:spTree>
    <p:extLst>
      <p:ext uri="{BB962C8B-B14F-4D97-AF65-F5344CB8AC3E}">
        <p14:creationId xmlns:p14="http://schemas.microsoft.com/office/powerpoint/2010/main" val="181629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Random forests is then implemented and we tried to use 100 estimator, maximum features of 6 with squared error as criterion. After that, the best tree is selected, in which the 79th has the best performance that misclassification rate is 0.0132 and F1-Score is 0.848. Although </a:t>
            </a:r>
            <a:r>
              <a:rPr lang="en-US"/>
              <a:t>torque is the most important feature, it is not the first feature used to separate data. Nevertheless, it still very efficient to classify data as 5 out of 6 nodes use torque as the criterion.</a:t>
            </a:r>
            <a:endParaRPr lang="en-US">
              <a:cs typeface="Calibri"/>
            </a:endParaRPr>
          </a:p>
        </p:txBody>
      </p:sp>
      <p:sp>
        <p:nvSpPr>
          <p:cNvPr id="4" name="Slide Number Placeholder 3"/>
          <p:cNvSpPr>
            <a:spLocks noGrp="1"/>
          </p:cNvSpPr>
          <p:nvPr>
            <p:ph type="sldNum" sz="quarter" idx="5"/>
          </p:nvPr>
        </p:nvSpPr>
        <p:spPr/>
        <p:txBody>
          <a:bodyPr/>
          <a:lstStyle/>
          <a:p>
            <a:fld id="{EEE71C17-0EB0-43AE-91B5-37D133033B19}" type="slidenum">
              <a:rPr lang="en-US" smtClean="0"/>
              <a:t>14</a:t>
            </a:fld>
            <a:endParaRPr lang="en-US"/>
          </a:p>
        </p:txBody>
      </p:sp>
    </p:spTree>
    <p:extLst>
      <p:ext uri="{BB962C8B-B14F-4D97-AF65-F5344CB8AC3E}">
        <p14:creationId xmlns:p14="http://schemas.microsoft.com/office/powerpoint/2010/main" val="343155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DF23-9A8D-7A89-02C3-2B808E88C2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79E22E-434B-9EF9-AB9C-4937A02DBC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55504F-89EA-40F0-8106-231884BA1D22}"/>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5" name="Footer Placeholder 4">
            <a:extLst>
              <a:ext uri="{FF2B5EF4-FFF2-40B4-BE49-F238E27FC236}">
                <a16:creationId xmlns:a16="http://schemas.microsoft.com/office/drawing/2014/main" id="{3BA8F7F3-F25C-E8B3-0A1B-F177BF093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45DE6-7F34-9EDB-41B9-D4AF2216BF7D}"/>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290083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F33F9-1684-AE1A-04C4-B7C8A09EFD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8D601-382F-F656-B00D-909594A044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2EE04-F289-7C23-6780-7410BC36EFDF}"/>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5" name="Footer Placeholder 4">
            <a:extLst>
              <a:ext uri="{FF2B5EF4-FFF2-40B4-BE49-F238E27FC236}">
                <a16:creationId xmlns:a16="http://schemas.microsoft.com/office/drawing/2014/main" id="{69EE3EBD-EBB9-B5F7-C26C-682665766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C9B8F-7ECF-8D36-41A7-8BD0D5966213}"/>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95415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0A0D12-6083-DAEB-DA54-3AF5CA0F17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FE6884-BF45-4D9C-1D67-65E4BB801C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646B0-406D-3438-7A82-5F14ACF85063}"/>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5" name="Footer Placeholder 4">
            <a:extLst>
              <a:ext uri="{FF2B5EF4-FFF2-40B4-BE49-F238E27FC236}">
                <a16:creationId xmlns:a16="http://schemas.microsoft.com/office/drawing/2014/main" id="{B8E466FF-D0BC-BB93-30AB-E5B853787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7F1F1C-8446-03B5-486C-51AF786977B1}"/>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639741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647178" y="720246"/>
            <a:ext cx="9144000" cy="2345043"/>
          </a:xfrm>
          <a:prstGeom prst="rect">
            <a:avLst/>
          </a:prstGeom>
        </p:spPr>
        <p:txBody>
          <a:bodyPr anchor="b">
            <a:normAutofit/>
          </a:bodyPr>
          <a:lstStyle>
            <a:lvl1pPr algn="l">
              <a:lnSpc>
                <a:spcPts val="5600"/>
              </a:lnSpc>
              <a:defRPr sz="5400" b="1">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a:solidFill>
                  <a:schemeClr val="bg1"/>
                </a:solidFill>
              </a:defRPr>
            </a:lvl1pPr>
          </a:lstStyle>
          <a:p>
            <a:pPr lvl="0"/>
            <a:r>
              <a:rPr lang="en-US"/>
              <a:t>Presenter’s Name</a:t>
            </a:r>
            <a:br>
              <a:rPr lang="en-US"/>
            </a:br>
            <a:r>
              <a:rPr lang="en-US"/>
              <a:t>Presenter’s title / additional designations</a:t>
            </a:r>
            <a:br>
              <a:rPr lang="en-US"/>
            </a:br>
            <a:r>
              <a:rPr lang="en-US"/>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647700" y="6022975"/>
            <a:ext cx="6586081" cy="521874"/>
          </a:xfrm>
          <a:prstGeom prst="rect">
            <a:avLst/>
          </a:prstGeom>
        </p:spPr>
        <p:txBody>
          <a:bodyPr>
            <a:normAutofit/>
          </a:bodyPr>
          <a:lstStyle>
            <a:lvl1pPr marL="0" indent="0">
              <a:spcBef>
                <a:spcPts val="0"/>
              </a:spcBef>
              <a:buNone/>
              <a:defRPr sz="1400" b="1">
                <a:solidFill>
                  <a:srgbClr val="FFCD00"/>
                </a:solidFill>
              </a:defRPr>
            </a:lvl1pPr>
          </a:lstStyle>
          <a:p>
            <a:pPr lvl="0"/>
            <a:r>
              <a:rPr lang="en-US"/>
              <a:t>Click to add date</a:t>
            </a:r>
          </a:p>
        </p:txBody>
      </p:sp>
    </p:spTree>
    <p:extLst>
      <p:ext uri="{BB962C8B-B14F-4D97-AF65-F5344CB8AC3E}">
        <p14:creationId xmlns:p14="http://schemas.microsoft.com/office/powerpoint/2010/main" val="1762073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537526"/>
            <a:ext cx="10515600" cy="4351338"/>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411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9546-034C-658D-E42D-3EDBD6FEA2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F9C21-D0FC-1E81-2A38-F278D88775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20454-638C-0C7B-A2F6-F7291FB902FF}"/>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5" name="Footer Placeholder 4">
            <a:extLst>
              <a:ext uri="{FF2B5EF4-FFF2-40B4-BE49-F238E27FC236}">
                <a16:creationId xmlns:a16="http://schemas.microsoft.com/office/drawing/2014/main" id="{BA07FCBF-8C94-5B1C-48B5-CA55AFA54E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EAC2E-2B99-1104-3928-675C2EE2F2B6}"/>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7497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CC2A-4206-B08D-8863-9F736546A2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5F5888-A9C8-92DB-2167-7D585DAF2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1D4803-D82F-CB8A-F4C0-E3D20FE3B263}"/>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5" name="Footer Placeholder 4">
            <a:extLst>
              <a:ext uri="{FF2B5EF4-FFF2-40B4-BE49-F238E27FC236}">
                <a16:creationId xmlns:a16="http://schemas.microsoft.com/office/drawing/2014/main" id="{807F31FA-970C-C3C9-76FA-139B2A9D3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B300D-970A-4652-6089-A6E4F081615D}"/>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583044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7CC4-36E9-3D04-A695-75099E6F3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CACE9-B87C-83FF-2E50-52A87F452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343785-DFEB-3997-B1A7-195B5476BE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09E584-5643-06B0-8EDA-B952C5040838}"/>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6" name="Footer Placeholder 5">
            <a:extLst>
              <a:ext uri="{FF2B5EF4-FFF2-40B4-BE49-F238E27FC236}">
                <a16:creationId xmlns:a16="http://schemas.microsoft.com/office/drawing/2014/main" id="{0D298957-80BE-0DD1-5319-809771EDD0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22CB13-5B6F-8136-011A-0BE81A41A6E5}"/>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38539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3114-5978-6C1B-9A6A-071A9D62C2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95A708-4989-B15B-70A5-217A8D9F0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0DA9D-08EC-82B0-3995-965E8FEC63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84E7DA-861E-FA7F-A238-0A4EA2812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DF56EF-9FC1-AEB2-0F2D-6A597E603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25D6D7-DD49-ECC5-6628-9DC1D5ADBB25}"/>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8" name="Footer Placeholder 7">
            <a:extLst>
              <a:ext uri="{FF2B5EF4-FFF2-40B4-BE49-F238E27FC236}">
                <a16:creationId xmlns:a16="http://schemas.microsoft.com/office/drawing/2014/main" id="{249EED2C-722D-3D14-D7A9-E5574363B4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329F08-1160-CD4A-97C6-67DE622F3749}"/>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2049743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A4C3-EFF7-6528-5404-057573BC15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9C2DB0-4054-D084-0D1B-2DC8B914AD78}"/>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4" name="Footer Placeholder 3">
            <a:extLst>
              <a:ext uri="{FF2B5EF4-FFF2-40B4-BE49-F238E27FC236}">
                <a16:creationId xmlns:a16="http://schemas.microsoft.com/office/drawing/2014/main" id="{34450D32-7CC5-5A9C-1394-AA99077897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1B0376-5F55-21AF-A9DB-309306F2D276}"/>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89907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26FACF-F5B6-8197-E11A-FB771666467E}"/>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3" name="Footer Placeholder 2">
            <a:extLst>
              <a:ext uri="{FF2B5EF4-FFF2-40B4-BE49-F238E27FC236}">
                <a16:creationId xmlns:a16="http://schemas.microsoft.com/office/drawing/2014/main" id="{C74C56D5-D747-FD7E-31A4-9ACE634FBC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B1BC11-D213-C132-36E1-87BC4FD9E4F0}"/>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127465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18D0-E831-7B3B-4719-532D51579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E16C29-0216-D8BD-53C4-1D5E6F20B5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CE6DB0-F61F-E041-6A60-6709CFA44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468A9B-5057-A33D-EE3E-ABFF01EA5E2E}"/>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6" name="Footer Placeholder 5">
            <a:extLst>
              <a:ext uri="{FF2B5EF4-FFF2-40B4-BE49-F238E27FC236}">
                <a16:creationId xmlns:a16="http://schemas.microsoft.com/office/drawing/2014/main" id="{0EF10298-E621-7EC7-BABC-E896382C3E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217D3-4176-FB6D-53F2-3D50E9A6076F}"/>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3886747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7CBE-C61F-7E99-D8B6-82286649A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8CB2F4-741B-879F-1E36-DDC2D4796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A6D133-8853-4161-7B9F-A49C7A94CA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B6CC0-0EDD-8E87-09E8-582DC1A81025}"/>
              </a:ext>
            </a:extLst>
          </p:cNvPr>
          <p:cNvSpPr>
            <a:spLocks noGrp="1"/>
          </p:cNvSpPr>
          <p:nvPr>
            <p:ph type="dt" sz="half" idx="10"/>
          </p:nvPr>
        </p:nvSpPr>
        <p:spPr/>
        <p:txBody>
          <a:bodyPr/>
          <a:lstStyle/>
          <a:p>
            <a:fld id="{0A8E052B-DB92-4606-8190-29950D0B424F}" type="datetimeFigureOut">
              <a:rPr lang="en-US" smtClean="0"/>
              <a:t>4/9/2023</a:t>
            </a:fld>
            <a:endParaRPr lang="en-US"/>
          </a:p>
        </p:txBody>
      </p:sp>
      <p:sp>
        <p:nvSpPr>
          <p:cNvPr id="6" name="Footer Placeholder 5">
            <a:extLst>
              <a:ext uri="{FF2B5EF4-FFF2-40B4-BE49-F238E27FC236}">
                <a16:creationId xmlns:a16="http://schemas.microsoft.com/office/drawing/2014/main" id="{71ADF9A0-D83A-DAAB-C4CF-002F65E69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4049-238B-9C5A-F725-A9E1E71D154E}"/>
              </a:ext>
            </a:extLst>
          </p:cNvPr>
          <p:cNvSpPr>
            <a:spLocks noGrp="1"/>
          </p:cNvSpPr>
          <p:nvPr>
            <p:ph type="sldNum" sz="quarter" idx="12"/>
          </p:nvPr>
        </p:nvSpPr>
        <p:spPr/>
        <p:txBody>
          <a:bodyPr/>
          <a:lstStyle/>
          <a:p>
            <a:fld id="{BE8A884B-6C97-4491-B75D-8155D42E7B5B}" type="slidenum">
              <a:rPr lang="en-US" smtClean="0"/>
              <a:t>‹#›</a:t>
            </a:fld>
            <a:endParaRPr lang="en-US"/>
          </a:p>
        </p:txBody>
      </p:sp>
    </p:spTree>
    <p:extLst>
      <p:ext uri="{BB962C8B-B14F-4D97-AF65-F5344CB8AC3E}">
        <p14:creationId xmlns:p14="http://schemas.microsoft.com/office/powerpoint/2010/main" val="1614597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B5D4B1-02E2-37EB-9BD7-F9CB54D62B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76017A-D7DF-F98B-D394-6431138081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8E498-9286-66B4-3BF2-42154151B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E052B-DB92-4606-8190-29950D0B424F}" type="datetimeFigureOut">
              <a:rPr lang="en-US" smtClean="0"/>
              <a:t>4/9/2023</a:t>
            </a:fld>
            <a:endParaRPr lang="en-US"/>
          </a:p>
        </p:txBody>
      </p:sp>
      <p:sp>
        <p:nvSpPr>
          <p:cNvPr id="5" name="Footer Placeholder 4">
            <a:extLst>
              <a:ext uri="{FF2B5EF4-FFF2-40B4-BE49-F238E27FC236}">
                <a16:creationId xmlns:a16="http://schemas.microsoft.com/office/drawing/2014/main" id="{D0B99AF6-37B7-57A4-9CC0-CE30B0B61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631AF7-3E80-E4C9-EE25-839A8412C6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A884B-6C97-4491-B75D-8155D42E7B5B}" type="slidenum">
              <a:rPr lang="en-US" smtClean="0"/>
              <a:t>‹#›</a:t>
            </a:fld>
            <a:endParaRPr lang="en-US"/>
          </a:p>
        </p:txBody>
      </p:sp>
    </p:spTree>
    <p:extLst>
      <p:ext uri="{BB962C8B-B14F-4D97-AF65-F5344CB8AC3E}">
        <p14:creationId xmlns:p14="http://schemas.microsoft.com/office/powerpoint/2010/main" val="39939603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9B3B544-9F83-58AF-3EC7-FDD0BC65A440}"/>
              </a:ext>
            </a:extLst>
          </p:cNvPr>
          <p:cNvSpPr>
            <a:spLocks noGrp="1"/>
          </p:cNvSpPr>
          <p:nvPr>
            <p:ph type="ctrTitle"/>
          </p:nvPr>
        </p:nvSpPr>
        <p:spPr>
          <a:xfrm>
            <a:off x="428263" y="1254623"/>
            <a:ext cx="7349392" cy="2156898"/>
          </a:xfrm>
        </p:spPr>
        <p:txBody>
          <a:bodyPr/>
          <a:lstStyle/>
          <a:p>
            <a:pPr>
              <a:lnSpc>
                <a:spcPct val="100000"/>
              </a:lnSpc>
            </a:pPr>
            <a:r>
              <a:rPr lang="en-US" sz="2400"/>
              <a:t>607 Project Presentation</a:t>
            </a:r>
            <a:br>
              <a:rPr lang="en-US" sz="3600"/>
            </a:br>
            <a:r>
              <a:rPr lang="en-US" sz="3600"/>
              <a:t>Predictive Maintenance Classification of Industrial Machines</a:t>
            </a:r>
          </a:p>
        </p:txBody>
      </p:sp>
      <p:sp>
        <p:nvSpPr>
          <p:cNvPr id="7" name="Text Placeholder 3">
            <a:extLst>
              <a:ext uri="{FF2B5EF4-FFF2-40B4-BE49-F238E27FC236}">
                <a16:creationId xmlns:a16="http://schemas.microsoft.com/office/drawing/2014/main" id="{9655CAEE-3449-1CF5-325D-21DC5C4E6E9D}"/>
              </a:ext>
            </a:extLst>
          </p:cNvPr>
          <p:cNvSpPr>
            <a:spLocks noGrp="1"/>
          </p:cNvSpPr>
          <p:nvPr>
            <p:ph type="body" sz="quarter" idx="10"/>
          </p:nvPr>
        </p:nvSpPr>
        <p:spPr>
          <a:xfrm>
            <a:off x="428263" y="4027974"/>
            <a:ext cx="5690287" cy="2038529"/>
          </a:xfrm>
        </p:spPr>
        <p:txBody>
          <a:bodyPr/>
          <a:lstStyle/>
          <a:p>
            <a:pPr lvl="0"/>
            <a:r>
              <a:rPr lang="en-US">
                <a:latin typeface="Calibri" panose="020F0502020204030204" pitchFamily="34" charset="0"/>
                <a:ea typeface="Times New Roman" panose="02020603050405020304" pitchFamily="18" charset="0"/>
              </a:rPr>
              <a:t>Presented By:</a:t>
            </a:r>
          </a:p>
          <a:p>
            <a:pPr lvl="1"/>
            <a:r>
              <a:rPr lang="en-US" sz="1800">
                <a:solidFill>
                  <a:schemeClr val="bg1"/>
                </a:solidFill>
                <a:latin typeface="Calibri" panose="020F0502020204030204" pitchFamily="34" charset="0"/>
              </a:rPr>
              <a:t>Aung </a:t>
            </a:r>
            <a:r>
              <a:rPr lang="en-US" sz="1800" err="1">
                <a:solidFill>
                  <a:schemeClr val="bg1"/>
                </a:solidFill>
                <a:latin typeface="Calibri" panose="020F0502020204030204" pitchFamily="34" charset="0"/>
              </a:rPr>
              <a:t>Khant</a:t>
            </a:r>
            <a:r>
              <a:rPr lang="en-US" sz="1800">
                <a:solidFill>
                  <a:schemeClr val="bg1"/>
                </a:solidFill>
                <a:latin typeface="Calibri" panose="020F0502020204030204" pitchFamily="34" charset="0"/>
              </a:rPr>
              <a:t> Min 30160164</a:t>
            </a:r>
          </a:p>
          <a:p>
            <a:pPr lvl="1"/>
            <a:r>
              <a:rPr lang="en-US" sz="1800">
                <a:solidFill>
                  <a:schemeClr val="bg1"/>
                </a:solidFill>
                <a:latin typeface="Calibri" panose="020F0502020204030204" pitchFamily="34" charset="0"/>
              </a:rPr>
              <a:t>Yi-Chi Chang 30156294</a:t>
            </a:r>
            <a:endParaRPr lang="en-CA" sz="1800">
              <a:solidFill>
                <a:schemeClr val="bg1"/>
              </a:solidFill>
              <a:latin typeface="Calibri" panose="020F0502020204030204" pitchFamily="34" charset="0"/>
            </a:endParaRPr>
          </a:p>
          <a:p>
            <a:pPr lvl="1"/>
            <a:r>
              <a:rPr lang="en-US" sz="1800">
                <a:solidFill>
                  <a:schemeClr val="bg1"/>
                </a:solidFill>
                <a:latin typeface="Calibri" panose="020F0502020204030204" pitchFamily="34" charset="0"/>
              </a:rPr>
              <a:t>Peerada Tarasub 30178664</a:t>
            </a:r>
            <a:endParaRPr lang="en-CA" sz="1800">
              <a:solidFill>
                <a:schemeClr val="bg1"/>
              </a:solidFill>
              <a:latin typeface="Calibri" panose="020F0502020204030204" pitchFamily="34" charset="0"/>
            </a:endParaRPr>
          </a:p>
          <a:p>
            <a:pPr lvl="1"/>
            <a:r>
              <a:rPr lang="en-US" sz="1800" err="1">
                <a:solidFill>
                  <a:schemeClr val="bg1"/>
                </a:solidFill>
                <a:latin typeface="Calibri" panose="020F0502020204030204" pitchFamily="34" charset="0"/>
              </a:rPr>
              <a:t>Yat</a:t>
            </a:r>
            <a:r>
              <a:rPr lang="en-US" sz="1800">
                <a:solidFill>
                  <a:schemeClr val="bg1"/>
                </a:solidFill>
                <a:latin typeface="Calibri" panose="020F0502020204030204" pitchFamily="34" charset="0"/>
              </a:rPr>
              <a:t> Hei Fung 30183611</a:t>
            </a:r>
          </a:p>
          <a:p>
            <a:pPr lvl="1"/>
            <a:r>
              <a:rPr lang="en-US" sz="1800">
                <a:solidFill>
                  <a:schemeClr val="bg1"/>
                </a:solidFill>
                <a:latin typeface="Calibri" panose="020F0502020204030204" pitchFamily="34" charset="0"/>
              </a:rPr>
              <a:t>Hao </a:t>
            </a:r>
            <a:r>
              <a:rPr lang="en-US" sz="1800" err="1">
                <a:solidFill>
                  <a:schemeClr val="bg1"/>
                </a:solidFill>
                <a:latin typeface="Calibri" panose="020F0502020204030204" pitchFamily="34" charset="0"/>
              </a:rPr>
              <a:t>Su</a:t>
            </a:r>
            <a:r>
              <a:rPr lang="en-US" sz="1800">
                <a:solidFill>
                  <a:schemeClr val="bg1"/>
                </a:solidFill>
                <a:latin typeface="Calibri" panose="020F0502020204030204" pitchFamily="34" charset="0"/>
              </a:rPr>
              <a:t> 30191442</a:t>
            </a:r>
            <a:endParaRPr lang="en-CA" sz="1800">
              <a:solidFill>
                <a:schemeClr val="bg1"/>
              </a:solidFill>
              <a:latin typeface="Calibri" panose="020F0502020204030204" pitchFamily="34" charset="0"/>
            </a:endParaRPr>
          </a:p>
        </p:txBody>
      </p:sp>
    </p:spTree>
    <p:extLst>
      <p:ext uri="{BB962C8B-B14F-4D97-AF65-F5344CB8AC3E}">
        <p14:creationId xmlns:p14="http://schemas.microsoft.com/office/powerpoint/2010/main" val="237472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normAutofit fontScale="90000"/>
          </a:bodyPr>
          <a:lstStyle/>
          <a:p>
            <a:r>
              <a:rPr lang="en-US"/>
              <a:t>3.2 Classify what type of machine failure it experiences</a:t>
            </a:r>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10</a:t>
            </a:fld>
            <a:endParaRPr lang="en-US"/>
          </a:p>
        </p:txBody>
      </p:sp>
      <p:sp>
        <p:nvSpPr>
          <p:cNvPr id="8" name="Rectangle: Rounded Corners 7">
            <a:extLst>
              <a:ext uri="{FF2B5EF4-FFF2-40B4-BE49-F238E27FC236}">
                <a16:creationId xmlns:a16="http://schemas.microsoft.com/office/drawing/2014/main" id="{40599FFE-10FC-CD5C-925C-BCC3E25EF694}"/>
              </a:ext>
            </a:extLst>
          </p:cNvPr>
          <p:cNvSpPr/>
          <p:nvPr/>
        </p:nvSpPr>
        <p:spPr>
          <a:xfrm>
            <a:off x="4561096" y="1249080"/>
            <a:ext cx="3022928" cy="567495"/>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Select only failed machines</a:t>
            </a:r>
          </a:p>
        </p:txBody>
      </p:sp>
      <p:sp>
        <p:nvSpPr>
          <p:cNvPr id="9" name="Rectangle: Rounded Corners 8">
            <a:extLst>
              <a:ext uri="{FF2B5EF4-FFF2-40B4-BE49-F238E27FC236}">
                <a16:creationId xmlns:a16="http://schemas.microsoft.com/office/drawing/2014/main" id="{E7B7BD68-E57E-9B9F-354E-D76089686931}"/>
              </a:ext>
            </a:extLst>
          </p:cNvPr>
          <p:cNvSpPr/>
          <p:nvPr/>
        </p:nvSpPr>
        <p:spPr>
          <a:xfrm>
            <a:off x="3642762" y="2005183"/>
            <a:ext cx="4859599" cy="1599989"/>
          </a:xfrm>
          <a:prstGeom prst="roundRect">
            <a:avLst>
              <a:gd name="adj" fmla="val 2634"/>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chemeClr val="tx1"/>
                </a:solidFill>
              </a:rPr>
              <a:t>Count amount of data for each type of failures</a:t>
            </a:r>
          </a:p>
        </p:txBody>
      </p:sp>
      <p:pic>
        <p:nvPicPr>
          <p:cNvPr id="18" name="Picture 17">
            <a:extLst>
              <a:ext uri="{FF2B5EF4-FFF2-40B4-BE49-F238E27FC236}">
                <a16:creationId xmlns:a16="http://schemas.microsoft.com/office/drawing/2014/main" id="{A7431088-9A52-F6FB-5E9E-0650F776A450}"/>
              </a:ext>
            </a:extLst>
          </p:cNvPr>
          <p:cNvPicPr>
            <a:picLocks noChangeAspect="1"/>
          </p:cNvPicPr>
          <p:nvPr/>
        </p:nvPicPr>
        <p:blipFill>
          <a:blip r:embed="rId3"/>
          <a:stretch>
            <a:fillRect/>
          </a:stretch>
        </p:blipFill>
        <p:spPr>
          <a:xfrm>
            <a:off x="5786693" y="2421823"/>
            <a:ext cx="938243" cy="1010976"/>
          </a:xfrm>
          <a:prstGeom prst="rect">
            <a:avLst/>
          </a:prstGeom>
        </p:spPr>
      </p:pic>
      <p:sp>
        <p:nvSpPr>
          <p:cNvPr id="20" name="Rectangle: Rounded Corners 19">
            <a:extLst>
              <a:ext uri="{FF2B5EF4-FFF2-40B4-BE49-F238E27FC236}">
                <a16:creationId xmlns:a16="http://schemas.microsoft.com/office/drawing/2014/main" id="{7DCFAB02-DCE8-2617-C617-2B5308DA0C29}"/>
              </a:ext>
            </a:extLst>
          </p:cNvPr>
          <p:cNvSpPr/>
          <p:nvPr/>
        </p:nvSpPr>
        <p:spPr>
          <a:xfrm>
            <a:off x="6724936" y="2598112"/>
            <a:ext cx="1787743" cy="658398"/>
          </a:xfrm>
          <a:prstGeom prst="roundRect">
            <a:avLst>
              <a:gd name="adj" fmla="val 814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rgbClr val="FF0000"/>
                </a:solidFill>
              </a:rPr>
              <a:t>** Since there’s only one row of failure type RNF, we will exclude RNF from analysis because of the lack of information **</a:t>
            </a:r>
          </a:p>
        </p:txBody>
      </p:sp>
      <p:cxnSp>
        <p:nvCxnSpPr>
          <p:cNvPr id="22" name="Straight Arrow Connector 47">
            <a:extLst>
              <a:ext uri="{FF2B5EF4-FFF2-40B4-BE49-F238E27FC236}">
                <a16:creationId xmlns:a16="http://schemas.microsoft.com/office/drawing/2014/main" id="{65ADD43A-D636-ABC1-E923-DCB3BB313208}"/>
              </a:ext>
            </a:extLst>
          </p:cNvPr>
          <p:cNvCxnSpPr>
            <a:cxnSpLocks/>
            <a:stCxn id="8" idx="2"/>
            <a:endCxn id="9" idx="0"/>
          </p:cNvCxnSpPr>
          <p:nvPr/>
        </p:nvCxnSpPr>
        <p:spPr>
          <a:xfrm>
            <a:off x="6072560" y="1816575"/>
            <a:ext cx="2" cy="1886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035806F2-D395-52C6-C810-53ED5BAF6BF0}"/>
              </a:ext>
            </a:extLst>
          </p:cNvPr>
          <p:cNvSpPr/>
          <p:nvPr/>
        </p:nvSpPr>
        <p:spPr>
          <a:xfrm>
            <a:off x="450630" y="3925268"/>
            <a:ext cx="3022928" cy="752275"/>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Fit the data using </a:t>
            </a:r>
            <a:r>
              <a:rPr lang="en-US" sz="1600" err="1">
                <a:solidFill>
                  <a:schemeClr val="tx1"/>
                </a:solidFill>
              </a:rPr>
              <a:t>LazyClassifier</a:t>
            </a:r>
            <a:r>
              <a:rPr lang="en-US" sz="1600">
                <a:solidFill>
                  <a:schemeClr val="tx1"/>
                </a:solidFill>
              </a:rPr>
              <a:t> for each failure type</a:t>
            </a:r>
          </a:p>
        </p:txBody>
      </p:sp>
      <p:cxnSp>
        <p:nvCxnSpPr>
          <p:cNvPr id="37" name="Straight Arrow Connector 47">
            <a:extLst>
              <a:ext uri="{FF2B5EF4-FFF2-40B4-BE49-F238E27FC236}">
                <a16:creationId xmlns:a16="http://schemas.microsoft.com/office/drawing/2014/main" id="{FFE1CA00-B02F-0C64-EB83-633171A00C93}"/>
              </a:ext>
            </a:extLst>
          </p:cNvPr>
          <p:cNvCxnSpPr>
            <a:cxnSpLocks/>
            <a:stCxn id="9" idx="2"/>
            <a:endCxn id="32" idx="0"/>
          </p:cNvCxnSpPr>
          <p:nvPr/>
        </p:nvCxnSpPr>
        <p:spPr>
          <a:xfrm rot="5400000">
            <a:off x="3857280" y="1709986"/>
            <a:ext cx="320096" cy="4110468"/>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F95229C6-39BD-5B2F-DE06-15ED71DE1435}"/>
              </a:ext>
            </a:extLst>
          </p:cNvPr>
          <p:cNvSpPr/>
          <p:nvPr/>
        </p:nvSpPr>
        <p:spPr>
          <a:xfrm>
            <a:off x="671441" y="5754196"/>
            <a:ext cx="2581303" cy="641044"/>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Combine into one function to predict the failure type</a:t>
            </a:r>
          </a:p>
        </p:txBody>
      </p:sp>
      <p:cxnSp>
        <p:nvCxnSpPr>
          <p:cNvPr id="70" name="Straight Arrow Connector 47">
            <a:extLst>
              <a:ext uri="{FF2B5EF4-FFF2-40B4-BE49-F238E27FC236}">
                <a16:creationId xmlns:a16="http://schemas.microsoft.com/office/drawing/2014/main" id="{A4D2C070-8929-5EAD-FB14-A46805BF3300}"/>
              </a:ext>
            </a:extLst>
          </p:cNvPr>
          <p:cNvCxnSpPr>
            <a:cxnSpLocks/>
            <a:stCxn id="85" idx="2"/>
            <a:endCxn id="1195" idx="3"/>
          </p:cNvCxnSpPr>
          <p:nvPr/>
        </p:nvCxnSpPr>
        <p:spPr>
          <a:xfrm rot="5400000" flipH="1">
            <a:off x="4340711" y="4053785"/>
            <a:ext cx="579707" cy="2881610"/>
          </a:xfrm>
          <a:prstGeom prst="bentConnector4">
            <a:avLst>
              <a:gd name="adj1" fmla="val -39434"/>
              <a:gd name="adj2" fmla="val 7622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62075041-CCA0-132C-2E9B-63FBD362BA2C}"/>
              </a:ext>
            </a:extLst>
          </p:cNvPr>
          <p:cNvSpPr/>
          <p:nvPr/>
        </p:nvSpPr>
        <p:spPr>
          <a:xfrm>
            <a:off x="4559908" y="3925269"/>
            <a:ext cx="3022924" cy="1859174"/>
          </a:xfrm>
          <a:prstGeom prst="roundRect">
            <a:avLst>
              <a:gd name="adj" fmla="val 5003"/>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chemeClr val="tx1"/>
                </a:solidFill>
              </a:rPr>
              <a:t>Select an algorithm to build the classifier for each failure type</a:t>
            </a:r>
          </a:p>
          <a:p>
            <a:pPr algn="ctr"/>
            <a:endParaRPr lang="en-US" sz="1600">
              <a:solidFill>
                <a:schemeClr val="tx1"/>
              </a:solidFill>
            </a:endParaRPr>
          </a:p>
          <a:p>
            <a:pPr marL="285750" indent="-285750">
              <a:buFont typeface="Arial" panose="020B0604020202020204" pitchFamily="34" charset="0"/>
              <a:buChar char="•"/>
            </a:pPr>
            <a:r>
              <a:rPr lang="en-US" sz="1600">
                <a:solidFill>
                  <a:schemeClr val="tx1"/>
                </a:solidFill>
              </a:rPr>
              <a:t>TWF: </a:t>
            </a:r>
            <a:r>
              <a:rPr lang="en-US" sz="1600" err="1">
                <a:solidFill>
                  <a:schemeClr val="tx1"/>
                </a:solidFill>
              </a:rPr>
              <a:t>XGBoost</a:t>
            </a:r>
            <a:endParaRPr lang="en-US" sz="1600">
              <a:solidFill>
                <a:schemeClr val="tx1"/>
              </a:solidFill>
            </a:endParaRPr>
          </a:p>
          <a:p>
            <a:pPr marL="285750" indent="-285750">
              <a:buFont typeface="Arial" panose="020B0604020202020204" pitchFamily="34" charset="0"/>
              <a:buChar char="•"/>
            </a:pPr>
            <a:r>
              <a:rPr lang="en-US" sz="1600">
                <a:solidFill>
                  <a:schemeClr val="tx1"/>
                </a:solidFill>
              </a:rPr>
              <a:t>HDF: Random Forest</a:t>
            </a:r>
          </a:p>
          <a:p>
            <a:pPr marL="285750" indent="-285750">
              <a:buFont typeface="Arial" panose="020B0604020202020204" pitchFamily="34" charset="0"/>
              <a:buChar char="•"/>
            </a:pPr>
            <a:r>
              <a:rPr lang="en-US" sz="1600">
                <a:solidFill>
                  <a:schemeClr val="tx1"/>
                </a:solidFill>
              </a:rPr>
              <a:t>PWF: </a:t>
            </a:r>
            <a:r>
              <a:rPr lang="en-US" sz="1600" err="1">
                <a:solidFill>
                  <a:schemeClr val="tx1"/>
                </a:solidFill>
              </a:rPr>
              <a:t>XGBoost</a:t>
            </a:r>
            <a:endParaRPr lang="en-US" sz="1600">
              <a:solidFill>
                <a:schemeClr val="tx1"/>
              </a:solidFill>
            </a:endParaRPr>
          </a:p>
          <a:p>
            <a:pPr marL="285750" indent="-285750">
              <a:buFont typeface="Arial" panose="020B0604020202020204" pitchFamily="34" charset="0"/>
              <a:buChar char="•"/>
            </a:pPr>
            <a:r>
              <a:rPr lang="en-US" sz="1600">
                <a:solidFill>
                  <a:schemeClr val="tx1"/>
                </a:solidFill>
              </a:rPr>
              <a:t>OSF: </a:t>
            </a:r>
            <a:r>
              <a:rPr lang="en-US" sz="1600" err="1">
                <a:solidFill>
                  <a:schemeClr val="tx1"/>
                </a:solidFill>
              </a:rPr>
              <a:t>XGBoost</a:t>
            </a:r>
            <a:endParaRPr lang="en-US" sz="1600">
              <a:solidFill>
                <a:schemeClr val="tx1"/>
              </a:solidFill>
            </a:endParaRPr>
          </a:p>
        </p:txBody>
      </p:sp>
      <p:cxnSp>
        <p:nvCxnSpPr>
          <p:cNvPr id="86" name="Straight Arrow Connector 47">
            <a:extLst>
              <a:ext uri="{FF2B5EF4-FFF2-40B4-BE49-F238E27FC236}">
                <a16:creationId xmlns:a16="http://schemas.microsoft.com/office/drawing/2014/main" id="{C41418AA-E6C9-C860-350B-151CB15C06C9}"/>
              </a:ext>
            </a:extLst>
          </p:cNvPr>
          <p:cNvCxnSpPr>
            <a:cxnSpLocks/>
            <a:stCxn id="32" idx="2"/>
            <a:endCxn id="1195" idx="0"/>
          </p:cNvCxnSpPr>
          <p:nvPr/>
        </p:nvCxnSpPr>
        <p:spPr>
          <a:xfrm>
            <a:off x="1962094" y="4677543"/>
            <a:ext cx="0" cy="2066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47">
            <a:extLst>
              <a:ext uri="{FF2B5EF4-FFF2-40B4-BE49-F238E27FC236}">
                <a16:creationId xmlns:a16="http://schemas.microsoft.com/office/drawing/2014/main" id="{004AFA5B-3416-3B11-38E8-16A25F3DDBAC}"/>
              </a:ext>
            </a:extLst>
          </p:cNvPr>
          <p:cNvCxnSpPr>
            <a:cxnSpLocks/>
            <a:stCxn id="1195" idx="2"/>
            <a:endCxn id="68" idx="0"/>
          </p:cNvCxnSpPr>
          <p:nvPr/>
        </p:nvCxnSpPr>
        <p:spPr>
          <a:xfrm flipH="1">
            <a:off x="1962093" y="5525258"/>
            <a:ext cx="1" cy="22893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B0B51D2E-2BD6-3873-724E-87602F5B62F8}"/>
              </a:ext>
            </a:extLst>
          </p:cNvPr>
          <p:cNvPicPr>
            <a:picLocks noChangeAspect="1"/>
          </p:cNvPicPr>
          <p:nvPr/>
        </p:nvPicPr>
        <p:blipFill>
          <a:blip r:embed="rId4"/>
          <a:stretch>
            <a:fillRect/>
          </a:stretch>
        </p:blipFill>
        <p:spPr>
          <a:xfrm>
            <a:off x="3803640" y="2421823"/>
            <a:ext cx="1977784" cy="1033398"/>
          </a:xfrm>
          <a:prstGeom prst="rect">
            <a:avLst/>
          </a:prstGeom>
        </p:spPr>
      </p:pic>
      <p:sp>
        <p:nvSpPr>
          <p:cNvPr id="1110" name="Rectangle: Rounded Corners 1109">
            <a:extLst>
              <a:ext uri="{FF2B5EF4-FFF2-40B4-BE49-F238E27FC236}">
                <a16:creationId xmlns:a16="http://schemas.microsoft.com/office/drawing/2014/main" id="{747D783D-EFC3-DEC3-6E66-81BD39D63C25}"/>
              </a:ext>
            </a:extLst>
          </p:cNvPr>
          <p:cNvSpPr/>
          <p:nvPr/>
        </p:nvSpPr>
        <p:spPr>
          <a:xfrm>
            <a:off x="9116232" y="3925268"/>
            <a:ext cx="2364857" cy="752275"/>
          </a:xfrm>
          <a:prstGeom prst="roundRect">
            <a:avLst>
              <a:gd name="adj" fmla="val 5687"/>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Fit the data using neural network</a:t>
            </a:r>
          </a:p>
        </p:txBody>
      </p:sp>
      <p:sp>
        <p:nvSpPr>
          <p:cNvPr id="1117" name="Rectangle: Rounded Corners 1116">
            <a:extLst>
              <a:ext uri="{FF2B5EF4-FFF2-40B4-BE49-F238E27FC236}">
                <a16:creationId xmlns:a16="http://schemas.microsoft.com/office/drawing/2014/main" id="{4296328F-44B9-0F6F-B3C3-1CA44E32539D}"/>
              </a:ext>
            </a:extLst>
          </p:cNvPr>
          <p:cNvSpPr/>
          <p:nvPr/>
        </p:nvSpPr>
        <p:spPr>
          <a:xfrm>
            <a:off x="9116231" y="4884214"/>
            <a:ext cx="2364857" cy="641044"/>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Report accuracy</a:t>
            </a:r>
          </a:p>
        </p:txBody>
      </p:sp>
      <p:cxnSp>
        <p:nvCxnSpPr>
          <p:cNvPr id="1121" name="Straight Arrow Connector 47">
            <a:extLst>
              <a:ext uri="{FF2B5EF4-FFF2-40B4-BE49-F238E27FC236}">
                <a16:creationId xmlns:a16="http://schemas.microsoft.com/office/drawing/2014/main" id="{3D21DAC6-EBBA-7B74-9AE6-BA6B0261B490}"/>
              </a:ext>
            </a:extLst>
          </p:cNvPr>
          <p:cNvCxnSpPr>
            <a:cxnSpLocks/>
            <a:stCxn id="1110" idx="2"/>
            <a:endCxn id="1117" idx="0"/>
          </p:cNvCxnSpPr>
          <p:nvPr/>
        </p:nvCxnSpPr>
        <p:spPr>
          <a:xfrm flipH="1">
            <a:off x="10298660" y="4677543"/>
            <a:ext cx="1" cy="2066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27" name="Straight Arrow Connector 47">
            <a:extLst>
              <a:ext uri="{FF2B5EF4-FFF2-40B4-BE49-F238E27FC236}">
                <a16:creationId xmlns:a16="http://schemas.microsoft.com/office/drawing/2014/main" id="{ACB3E15E-E67F-60B7-C35E-4BFD8FB1878C}"/>
              </a:ext>
            </a:extLst>
          </p:cNvPr>
          <p:cNvCxnSpPr>
            <a:cxnSpLocks/>
            <a:stCxn id="9" idx="2"/>
            <a:endCxn id="1110" idx="0"/>
          </p:cNvCxnSpPr>
          <p:nvPr/>
        </p:nvCxnSpPr>
        <p:spPr>
          <a:xfrm rot="16200000" flipH="1">
            <a:off x="8025563" y="1652170"/>
            <a:ext cx="320096" cy="4226099"/>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95" name="Rectangle: Rounded Corners 1194">
            <a:extLst>
              <a:ext uri="{FF2B5EF4-FFF2-40B4-BE49-F238E27FC236}">
                <a16:creationId xmlns:a16="http://schemas.microsoft.com/office/drawing/2014/main" id="{23A404FB-A09B-6531-1EFF-D247D6EF40E9}"/>
              </a:ext>
            </a:extLst>
          </p:cNvPr>
          <p:cNvSpPr/>
          <p:nvPr/>
        </p:nvSpPr>
        <p:spPr>
          <a:xfrm>
            <a:off x="734427" y="4884214"/>
            <a:ext cx="2455333" cy="641044"/>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Compare accuracy</a:t>
            </a:r>
          </a:p>
        </p:txBody>
      </p:sp>
      <p:cxnSp>
        <p:nvCxnSpPr>
          <p:cNvPr id="1215" name="Straight Arrow Connector 47">
            <a:extLst>
              <a:ext uri="{FF2B5EF4-FFF2-40B4-BE49-F238E27FC236}">
                <a16:creationId xmlns:a16="http://schemas.microsoft.com/office/drawing/2014/main" id="{0DD1CCE2-D381-6A3F-A17D-A931E4B45010}"/>
              </a:ext>
            </a:extLst>
          </p:cNvPr>
          <p:cNvCxnSpPr>
            <a:cxnSpLocks/>
            <a:stCxn id="9" idx="2"/>
            <a:endCxn id="85" idx="0"/>
          </p:cNvCxnSpPr>
          <p:nvPr/>
        </p:nvCxnSpPr>
        <p:spPr>
          <a:xfrm flipH="1">
            <a:off x="6071370" y="3605172"/>
            <a:ext cx="1192" cy="32009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8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0FF5C0-9D86-22A4-66B7-EF8FD7254084}"/>
              </a:ext>
            </a:extLst>
          </p:cNvPr>
          <p:cNvGrpSpPr/>
          <p:nvPr/>
        </p:nvGrpSpPr>
        <p:grpSpPr>
          <a:xfrm>
            <a:off x="10109609" y="4235669"/>
            <a:ext cx="2476446" cy="1912883"/>
            <a:chOff x="344724" y="1453669"/>
            <a:chExt cx="570988" cy="424218"/>
          </a:xfrm>
        </p:grpSpPr>
        <p:sp>
          <p:nvSpPr>
            <p:cNvPr id="3" name="Oval 2">
              <a:extLst>
                <a:ext uri="{FF2B5EF4-FFF2-40B4-BE49-F238E27FC236}">
                  <a16:creationId xmlns:a16="http://schemas.microsoft.com/office/drawing/2014/main" id="{F71942A5-C2B2-2DD2-3818-36E29E615088}"/>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91F3B3-686B-0A57-627A-B11242F52EBB}"/>
                </a:ext>
              </a:extLst>
            </p:cNvPr>
            <p:cNvSpPr txBox="1"/>
            <p:nvPr/>
          </p:nvSpPr>
          <p:spPr>
            <a:xfrm>
              <a:off x="344724" y="1486345"/>
              <a:ext cx="570988" cy="348102"/>
            </a:xfrm>
            <a:prstGeom prst="rect">
              <a:avLst/>
            </a:prstGeom>
            <a:noFill/>
          </p:spPr>
          <p:txBody>
            <a:bodyPr wrap="square" lIns="91440" tIns="45720" rIns="91440" bIns="45720" rtlCol="0" anchor="t">
              <a:spAutoFit/>
            </a:bodyPr>
            <a:lstStyle/>
            <a:p>
              <a:pPr algn="ctr"/>
              <a:r>
                <a:rPr lang="en-US" sz="9600" b="1">
                  <a:solidFill>
                    <a:schemeClr val="bg1"/>
                  </a:solidFill>
                  <a:cs typeface="Calibri"/>
                </a:rPr>
                <a:t>4</a:t>
              </a:r>
            </a:p>
          </p:txBody>
        </p:sp>
      </p:grpSp>
      <p:sp>
        <p:nvSpPr>
          <p:cNvPr id="5" name="TextBox 4">
            <a:extLst>
              <a:ext uri="{FF2B5EF4-FFF2-40B4-BE49-F238E27FC236}">
                <a16:creationId xmlns:a16="http://schemas.microsoft.com/office/drawing/2014/main" id="{19917195-26E4-AA50-413A-EA507C40D691}"/>
              </a:ext>
            </a:extLst>
          </p:cNvPr>
          <p:cNvSpPr txBox="1"/>
          <p:nvPr/>
        </p:nvSpPr>
        <p:spPr>
          <a:xfrm>
            <a:off x="664615" y="4453446"/>
            <a:ext cx="9769463" cy="1477328"/>
          </a:xfrm>
          <a:prstGeom prst="rect">
            <a:avLst/>
          </a:prstGeom>
          <a:noFill/>
        </p:spPr>
        <p:txBody>
          <a:bodyPr wrap="square" lIns="91440" tIns="45720" rIns="91440" bIns="45720" rtlCol="0" anchor="t">
            <a:spAutoFit/>
          </a:bodyPr>
          <a:lstStyle/>
          <a:p>
            <a:pPr algn="r"/>
            <a:r>
              <a:rPr lang="en-US" sz="5400" b="1">
                <a:solidFill>
                  <a:srgbClr val="FE5119"/>
                </a:solidFill>
              </a:rPr>
              <a:t>RESULT</a:t>
            </a:r>
            <a:endParaRPr lang="zh-TW" altLang="en-US" sz="5400"/>
          </a:p>
          <a:p>
            <a:pPr algn="r"/>
            <a:r>
              <a:rPr lang="en-US" sz="3600" b="1">
                <a:solidFill>
                  <a:srgbClr val="FE5119"/>
                </a:solidFill>
                <a:cs typeface="Calibri"/>
              </a:rPr>
              <a:t>Q1: Classify whether the machine will fail or not</a:t>
            </a:r>
            <a:endParaRPr lang="en-US" sz="5400">
              <a:cs typeface="Calibri"/>
            </a:endParaRPr>
          </a:p>
        </p:txBody>
      </p:sp>
    </p:spTree>
    <p:extLst>
      <p:ext uri="{BB962C8B-B14F-4D97-AF65-F5344CB8AC3E}">
        <p14:creationId xmlns:p14="http://schemas.microsoft.com/office/powerpoint/2010/main" val="136331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lIns="91440" tIns="45720" rIns="91440" bIns="45720" anchor="ctr" anchorCtr="0">
            <a:normAutofit/>
          </a:bodyPr>
          <a:lstStyle/>
          <a:p>
            <a:r>
              <a:rPr lang="en-US" sz="3200" b="1" kern="1200">
                <a:solidFill>
                  <a:srgbClr val="FFFFFF"/>
                </a:solidFill>
                <a:effectLst/>
                <a:latin typeface="Calibri" panose="020F0502020204030204" pitchFamily="34" charset="0"/>
                <a:ea typeface="+mj-ea"/>
                <a:cs typeface="+mj-cs"/>
              </a:rPr>
              <a:t>4.1 Classify whether the machine will fail or not </a:t>
            </a:r>
            <a:endParaRPr lang="en-US" sz="3200"/>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a:xfrm>
            <a:off x="213699" y="6449034"/>
            <a:ext cx="2743200" cy="365125"/>
          </a:xfrm>
        </p:spPr>
        <p:txBody>
          <a:bodyPr/>
          <a:lstStyle/>
          <a:p>
            <a:fld id="{5C35FCF4-C3EF-BD43-82E0-05BC237DAD2A}" type="slidenum">
              <a:rPr lang="en-US" smtClean="0"/>
              <a:pPr/>
              <a:t>12</a:t>
            </a:fld>
            <a:endParaRPr lang="en-US"/>
          </a:p>
        </p:txBody>
      </p:sp>
      <p:pic>
        <p:nvPicPr>
          <p:cNvPr id="16" name="Picture 6" descr="Table&#10;&#10;Description automatically generated">
            <a:extLst>
              <a:ext uri="{FF2B5EF4-FFF2-40B4-BE49-F238E27FC236}">
                <a16:creationId xmlns:a16="http://schemas.microsoft.com/office/drawing/2014/main" id="{7A35BDDE-1CC0-EB38-BBBF-8BE60B48FBC5}"/>
              </a:ext>
            </a:extLst>
          </p:cNvPr>
          <p:cNvPicPr>
            <a:picLocks noChangeAspect="1"/>
          </p:cNvPicPr>
          <p:nvPr/>
        </p:nvPicPr>
        <p:blipFill>
          <a:blip r:embed="rId3"/>
          <a:stretch>
            <a:fillRect/>
          </a:stretch>
        </p:blipFill>
        <p:spPr>
          <a:xfrm>
            <a:off x="874461" y="1990640"/>
            <a:ext cx="5457501" cy="4172437"/>
          </a:xfrm>
          <a:prstGeom prst="rect">
            <a:avLst/>
          </a:prstGeom>
        </p:spPr>
      </p:pic>
      <p:sp>
        <p:nvSpPr>
          <p:cNvPr id="18" name="Rectangle 17">
            <a:extLst>
              <a:ext uri="{FF2B5EF4-FFF2-40B4-BE49-F238E27FC236}">
                <a16:creationId xmlns:a16="http://schemas.microsoft.com/office/drawing/2014/main" id="{9ED41FD5-3C8B-DB2E-D1B8-F1A9151A6728}"/>
              </a:ext>
            </a:extLst>
          </p:cNvPr>
          <p:cNvSpPr/>
          <p:nvPr/>
        </p:nvSpPr>
        <p:spPr>
          <a:xfrm>
            <a:off x="874461" y="2305652"/>
            <a:ext cx="5475080" cy="632281"/>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39238B32-81CE-8843-C462-CA363A24A820}"/>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Lazy Classifier</a:t>
            </a:r>
          </a:p>
        </p:txBody>
      </p:sp>
      <p:grpSp>
        <p:nvGrpSpPr>
          <p:cNvPr id="21" name="Group 20">
            <a:extLst>
              <a:ext uri="{FF2B5EF4-FFF2-40B4-BE49-F238E27FC236}">
                <a16:creationId xmlns:a16="http://schemas.microsoft.com/office/drawing/2014/main" id="{0CCB8D57-397E-8C93-EFAD-501E6487CE45}"/>
              </a:ext>
            </a:extLst>
          </p:cNvPr>
          <p:cNvGrpSpPr/>
          <p:nvPr/>
        </p:nvGrpSpPr>
        <p:grpSpPr>
          <a:xfrm>
            <a:off x="146050" y="1260721"/>
            <a:ext cx="702072" cy="524877"/>
            <a:chOff x="351993" y="1453669"/>
            <a:chExt cx="570988" cy="424218"/>
          </a:xfrm>
        </p:grpSpPr>
        <p:sp>
          <p:nvSpPr>
            <p:cNvPr id="22" name="Oval 21">
              <a:extLst>
                <a:ext uri="{FF2B5EF4-FFF2-40B4-BE49-F238E27FC236}">
                  <a16:creationId xmlns:a16="http://schemas.microsoft.com/office/drawing/2014/main" id="{F5867D92-903F-72FA-37D4-F500507974E3}"/>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14EA77-7C28-21E7-B5BB-DDBC1A58E615}"/>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a:t>
              </a:r>
            </a:p>
          </p:txBody>
        </p:sp>
      </p:grpSp>
      <p:sp>
        <p:nvSpPr>
          <p:cNvPr id="25" name="Rectangle 24">
            <a:extLst>
              <a:ext uri="{FF2B5EF4-FFF2-40B4-BE49-F238E27FC236}">
                <a16:creationId xmlns:a16="http://schemas.microsoft.com/office/drawing/2014/main" id="{787ADB72-3B02-F8C3-812B-AD7F2E9DC081}"/>
              </a:ext>
            </a:extLst>
          </p:cNvPr>
          <p:cNvSpPr/>
          <p:nvPr/>
        </p:nvSpPr>
        <p:spPr>
          <a:xfrm>
            <a:off x="874461" y="4609722"/>
            <a:ext cx="5475080" cy="183893"/>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BF30CE0-7664-3A1D-0AE1-4959A40CBA70}"/>
              </a:ext>
            </a:extLst>
          </p:cNvPr>
          <p:cNvPicPr>
            <a:picLocks noChangeAspect="1"/>
          </p:cNvPicPr>
          <p:nvPr/>
        </p:nvPicPr>
        <p:blipFill>
          <a:blip r:embed="rId4"/>
          <a:stretch>
            <a:fillRect/>
          </a:stretch>
        </p:blipFill>
        <p:spPr>
          <a:xfrm>
            <a:off x="6984274" y="1819464"/>
            <a:ext cx="3201126" cy="3430714"/>
          </a:xfrm>
          <a:prstGeom prst="rect">
            <a:avLst/>
          </a:prstGeom>
        </p:spPr>
      </p:pic>
      <p:sp>
        <p:nvSpPr>
          <p:cNvPr id="30" name="Rectangle 29">
            <a:extLst>
              <a:ext uri="{FF2B5EF4-FFF2-40B4-BE49-F238E27FC236}">
                <a16:creationId xmlns:a16="http://schemas.microsoft.com/office/drawing/2014/main" id="{E259DFB9-DBF4-48EE-6781-BFBE20DE5620}"/>
              </a:ext>
            </a:extLst>
          </p:cNvPr>
          <p:cNvSpPr/>
          <p:nvPr/>
        </p:nvSpPr>
        <p:spPr>
          <a:xfrm>
            <a:off x="6984274" y="2153253"/>
            <a:ext cx="3201126" cy="733881"/>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553DD71-F091-35E2-0919-45270358C563}"/>
              </a:ext>
            </a:extLst>
          </p:cNvPr>
          <p:cNvSpPr/>
          <p:nvPr/>
        </p:nvSpPr>
        <p:spPr>
          <a:xfrm>
            <a:off x="6966695" y="4749506"/>
            <a:ext cx="3201126" cy="161162"/>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324FAF-A3BE-F9B4-7444-C7D8FEE671FB}"/>
              </a:ext>
            </a:extLst>
          </p:cNvPr>
          <p:cNvSpPr/>
          <p:nvPr/>
        </p:nvSpPr>
        <p:spPr>
          <a:xfrm>
            <a:off x="874461" y="4302384"/>
            <a:ext cx="5475080" cy="183892"/>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44A252-203F-81A5-BDE4-99CD9AFD5287}"/>
              </a:ext>
            </a:extLst>
          </p:cNvPr>
          <p:cNvSpPr/>
          <p:nvPr/>
        </p:nvSpPr>
        <p:spPr>
          <a:xfrm>
            <a:off x="6966695" y="4393064"/>
            <a:ext cx="3201126" cy="161162"/>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766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lIns="91440" tIns="45720" rIns="91440" bIns="45720" anchor="ctr" anchorCtr="0">
            <a:normAutofit/>
          </a:bodyPr>
          <a:lstStyle/>
          <a:p>
            <a:r>
              <a:rPr lang="en-US" sz="3200" b="1" kern="1200">
                <a:solidFill>
                  <a:srgbClr val="FFFFFF"/>
                </a:solidFill>
                <a:effectLst/>
                <a:latin typeface="Calibri" panose="020F0502020204030204" pitchFamily="34" charset="0"/>
                <a:ea typeface="+mj-ea"/>
                <a:cs typeface="+mj-cs"/>
              </a:rPr>
              <a:t>4.1 Classify whether the machine will fail or not </a:t>
            </a:r>
            <a:endParaRPr lang="en-US" sz="3200"/>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a:xfrm>
            <a:off x="213699" y="6449034"/>
            <a:ext cx="2743200" cy="365125"/>
          </a:xfrm>
        </p:spPr>
        <p:txBody>
          <a:bodyPr/>
          <a:lstStyle/>
          <a:p>
            <a:fld id="{5C35FCF4-C3EF-BD43-82E0-05BC237DAD2A}" type="slidenum">
              <a:rPr lang="en-US" smtClean="0"/>
              <a:pPr/>
              <a:t>13</a:t>
            </a:fld>
            <a:endParaRPr lang="en-US"/>
          </a:p>
        </p:txBody>
      </p:sp>
      <p:pic>
        <p:nvPicPr>
          <p:cNvPr id="5" name="Picture 5">
            <a:extLst>
              <a:ext uri="{FF2B5EF4-FFF2-40B4-BE49-F238E27FC236}">
                <a16:creationId xmlns:a16="http://schemas.microsoft.com/office/drawing/2014/main" id="{47F75A6D-38A5-7698-52C3-4F046E06BA4F}"/>
              </a:ext>
            </a:extLst>
          </p:cNvPr>
          <p:cNvPicPr>
            <a:picLocks noChangeAspect="1"/>
          </p:cNvPicPr>
          <p:nvPr/>
        </p:nvPicPr>
        <p:blipFill>
          <a:blip r:embed="rId3"/>
          <a:stretch>
            <a:fillRect/>
          </a:stretch>
        </p:blipFill>
        <p:spPr>
          <a:xfrm>
            <a:off x="416983" y="2103956"/>
            <a:ext cx="2150534" cy="1416359"/>
          </a:xfrm>
          <a:prstGeom prst="rect">
            <a:avLst/>
          </a:prstGeom>
        </p:spPr>
      </p:pic>
      <p:sp>
        <p:nvSpPr>
          <p:cNvPr id="6" name="TextBox 5">
            <a:extLst>
              <a:ext uri="{FF2B5EF4-FFF2-40B4-BE49-F238E27FC236}">
                <a16:creationId xmlns:a16="http://schemas.microsoft.com/office/drawing/2014/main" id="{41E1ABD4-1B1D-23A1-083A-DCA3C4143E80}"/>
              </a:ext>
            </a:extLst>
          </p:cNvPr>
          <p:cNvSpPr txBox="1"/>
          <p:nvPr/>
        </p:nvSpPr>
        <p:spPr>
          <a:xfrm>
            <a:off x="414867" y="3522277"/>
            <a:ext cx="21547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Optimal Degree is 10</a:t>
            </a:r>
          </a:p>
        </p:txBody>
      </p:sp>
      <p:pic>
        <p:nvPicPr>
          <p:cNvPr id="7" name="Picture 7" descr="A picture containing graphical user interface&#10;&#10;Description automatically generated">
            <a:extLst>
              <a:ext uri="{FF2B5EF4-FFF2-40B4-BE49-F238E27FC236}">
                <a16:creationId xmlns:a16="http://schemas.microsoft.com/office/drawing/2014/main" id="{C30B0F81-E4EB-53BE-00F9-F07B6CE9AD5B}"/>
              </a:ext>
            </a:extLst>
          </p:cNvPr>
          <p:cNvPicPr>
            <a:picLocks noChangeAspect="1"/>
          </p:cNvPicPr>
          <p:nvPr/>
        </p:nvPicPr>
        <p:blipFill>
          <a:blip r:embed="rId4"/>
          <a:stretch>
            <a:fillRect/>
          </a:stretch>
        </p:blipFill>
        <p:spPr>
          <a:xfrm>
            <a:off x="2569634" y="2104845"/>
            <a:ext cx="2743200" cy="1344730"/>
          </a:xfrm>
          <a:prstGeom prst="rect">
            <a:avLst/>
          </a:prstGeom>
        </p:spPr>
      </p:pic>
      <p:pic>
        <p:nvPicPr>
          <p:cNvPr id="8" name="Picture 8" descr="Timeline, qr code&#10;&#10;Description automatically generated">
            <a:extLst>
              <a:ext uri="{FF2B5EF4-FFF2-40B4-BE49-F238E27FC236}">
                <a16:creationId xmlns:a16="http://schemas.microsoft.com/office/drawing/2014/main" id="{65C526E2-89E1-3323-021B-6DA4A8066216}"/>
              </a:ext>
            </a:extLst>
          </p:cNvPr>
          <p:cNvPicPr>
            <a:picLocks noChangeAspect="1"/>
          </p:cNvPicPr>
          <p:nvPr/>
        </p:nvPicPr>
        <p:blipFill rotWithShape="1">
          <a:blip r:embed="rId5"/>
          <a:srcRect l="19" t="4796" r="-87" b="5861"/>
          <a:stretch/>
        </p:blipFill>
        <p:spPr>
          <a:xfrm>
            <a:off x="414867" y="3861678"/>
            <a:ext cx="5502399" cy="2407005"/>
          </a:xfrm>
          <a:prstGeom prst="rect">
            <a:avLst/>
          </a:prstGeom>
        </p:spPr>
      </p:pic>
      <p:graphicFrame>
        <p:nvGraphicFramePr>
          <p:cNvPr id="3" name="Table 8">
            <a:extLst>
              <a:ext uri="{FF2B5EF4-FFF2-40B4-BE49-F238E27FC236}">
                <a16:creationId xmlns:a16="http://schemas.microsoft.com/office/drawing/2014/main" id="{FB1B3A40-4A9E-37DA-FAC0-52C4F37C35D1}"/>
              </a:ext>
            </a:extLst>
          </p:cNvPr>
          <p:cNvGraphicFramePr>
            <a:graphicFrameLocks noGrp="1"/>
          </p:cNvGraphicFramePr>
          <p:nvPr>
            <p:extLst>
              <p:ext uri="{D42A27DB-BD31-4B8C-83A1-F6EECF244321}">
                <p14:modId xmlns:p14="http://schemas.microsoft.com/office/powerpoint/2010/main" val="261925861"/>
              </p:ext>
            </p:extLst>
          </p:nvPr>
        </p:nvGraphicFramePr>
        <p:xfrm>
          <a:off x="5981699" y="1634066"/>
          <a:ext cx="5244402" cy="1112520"/>
        </p:xfrm>
        <a:graphic>
          <a:graphicData uri="http://schemas.openxmlformats.org/drawingml/2006/table">
            <a:tbl>
              <a:tblPr firstRow="1" bandRow="1">
                <a:tableStyleId>{5C22544A-7EE6-4342-B048-85BDC9FD1C3A}</a:tableStyleId>
              </a:tblPr>
              <a:tblGrid>
                <a:gridCol w="1748134">
                  <a:extLst>
                    <a:ext uri="{9D8B030D-6E8A-4147-A177-3AD203B41FA5}">
                      <a16:colId xmlns:a16="http://schemas.microsoft.com/office/drawing/2014/main" val="2468303130"/>
                    </a:ext>
                  </a:extLst>
                </a:gridCol>
                <a:gridCol w="1748134">
                  <a:extLst>
                    <a:ext uri="{9D8B030D-6E8A-4147-A177-3AD203B41FA5}">
                      <a16:colId xmlns:a16="http://schemas.microsoft.com/office/drawing/2014/main" val="53687548"/>
                    </a:ext>
                  </a:extLst>
                </a:gridCol>
                <a:gridCol w="1748134">
                  <a:extLst>
                    <a:ext uri="{9D8B030D-6E8A-4147-A177-3AD203B41FA5}">
                      <a16:colId xmlns:a16="http://schemas.microsoft.com/office/drawing/2014/main" val="2772501002"/>
                    </a:ext>
                  </a:extLst>
                </a:gridCol>
              </a:tblGrid>
              <a:tr h="370840">
                <a:tc>
                  <a:txBody>
                    <a:bodyPr/>
                    <a:lstStyle/>
                    <a:p>
                      <a:r>
                        <a:rPr lang="en-US" sz="1600"/>
                        <a:t>Predict \ Actual</a:t>
                      </a:r>
                    </a:p>
                  </a:txBody>
                  <a:tcPr/>
                </a:tc>
                <a:tc>
                  <a:txBody>
                    <a:bodyPr/>
                    <a:lstStyle/>
                    <a:p>
                      <a:r>
                        <a:rPr lang="en-US" sz="1600"/>
                        <a:t>Normal</a:t>
                      </a:r>
                    </a:p>
                  </a:txBody>
                  <a:tcPr/>
                </a:tc>
                <a:tc>
                  <a:txBody>
                    <a:bodyPr/>
                    <a:lstStyle/>
                    <a:p>
                      <a:r>
                        <a:rPr lang="en-US" sz="1600"/>
                        <a:t>Failure</a:t>
                      </a:r>
                    </a:p>
                  </a:txBody>
                  <a:tcPr/>
                </a:tc>
                <a:extLst>
                  <a:ext uri="{0D108BD9-81ED-4DB2-BD59-A6C34878D82A}">
                    <a16:rowId xmlns:a16="http://schemas.microsoft.com/office/drawing/2014/main" val="586704529"/>
                  </a:ext>
                </a:extLst>
              </a:tr>
              <a:tr h="370840">
                <a:tc>
                  <a:txBody>
                    <a:bodyPr/>
                    <a:lstStyle/>
                    <a:p>
                      <a:pPr lvl="0">
                        <a:buNone/>
                      </a:pPr>
                      <a:r>
                        <a:rPr lang="en-US" sz="1600" b="1" i="0" u="none" strike="noStrike" noProof="0">
                          <a:latin typeface="Calibri"/>
                        </a:rPr>
                        <a:t>Normal</a:t>
                      </a:r>
                      <a:endParaRPr lang="en-US" sz="1600"/>
                    </a:p>
                  </a:txBody>
                  <a:tcPr/>
                </a:tc>
                <a:tc>
                  <a:txBody>
                    <a:bodyPr/>
                    <a:lstStyle/>
                    <a:p>
                      <a:pPr lvl="0">
                        <a:buNone/>
                      </a:pPr>
                      <a:r>
                        <a:rPr lang="en-US" sz="1600" b="0" i="0" u="none" strike="noStrike" noProof="0">
                          <a:latin typeface="Consolas"/>
                        </a:rPr>
                        <a:t>1921</a:t>
                      </a:r>
                      <a:endParaRPr lang="en-US" sz="1600"/>
                    </a:p>
                  </a:txBody>
                  <a:tcPr/>
                </a:tc>
                <a:tc>
                  <a:txBody>
                    <a:bodyPr/>
                    <a:lstStyle/>
                    <a:p>
                      <a:pPr lvl="0">
                        <a:buNone/>
                      </a:pPr>
                      <a:r>
                        <a:rPr lang="en-US" sz="1600" b="0" i="0" u="none" strike="noStrike" noProof="0">
                          <a:latin typeface="Consolas"/>
                        </a:rPr>
                        <a:t>18</a:t>
                      </a:r>
                      <a:endParaRPr lang="en-US" sz="1600"/>
                    </a:p>
                  </a:txBody>
                  <a:tcPr/>
                </a:tc>
                <a:extLst>
                  <a:ext uri="{0D108BD9-81ED-4DB2-BD59-A6C34878D82A}">
                    <a16:rowId xmlns:a16="http://schemas.microsoft.com/office/drawing/2014/main" val="404655679"/>
                  </a:ext>
                </a:extLst>
              </a:tr>
              <a:tr h="370840">
                <a:tc>
                  <a:txBody>
                    <a:bodyPr/>
                    <a:lstStyle/>
                    <a:p>
                      <a:pPr lvl="0">
                        <a:buNone/>
                      </a:pPr>
                      <a:r>
                        <a:rPr lang="en-US" sz="1600" b="1" i="0" u="none" strike="noStrike" noProof="0">
                          <a:latin typeface="Calibri"/>
                        </a:rPr>
                        <a:t>Failure</a:t>
                      </a:r>
                      <a:endParaRPr lang="en-US" sz="1600"/>
                    </a:p>
                  </a:txBody>
                  <a:tcPr/>
                </a:tc>
                <a:tc>
                  <a:txBody>
                    <a:bodyPr/>
                    <a:lstStyle/>
                    <a:p>
                      <a:r>
                        <a:rPr lang="en-US" sz="1600"/>
                        <a:t>19</a:t>
                      </a:r>
                    </a:p>
                  </a:txBody>
                  <a:tcPr/>
                </a:tc>
                <a:tc>
                  <a:txBody>
                    <a:bodyPr/>
                    <a:lstStyle/>
                    <a:p>
                      <a:r>
                        <a:rPr lang="en-US" sz="1600"/>
                        <a:t>42</a:t>
                      </a:r>
                    </a:p>
                  </a:txBody>
                  <a:tcPr/>
                </a:tc>
                <a:extLst>
                  <a:ext uri="{0D108BD9-81ED-4DB2-BD59-A6C34878D82A}">
                    <a16:rowId xmlns:a16="http://schemas.microsoft.com/office/drawing/2014/main" val="4132576822"/>
                  </a:ext>
                </a:extLst>
              </a:tr>
            </a:tbl>
          </a:graphicData>
        </a:graphic>
      </p:graphicFrame>
      <p:sp>
        <p:nvSpPr>
          <p:cNvPr id="9" name="TextBox 8">
            <a:extLst>
              <a:ext uri="{FF2B5EF4-FFF2-40B4-BE49-F238E27FC236}">
                <a16:creationId xmlns:a16="http://schemas.microsoft.com/office/drawing/2014/main" id="{EE041166-97E3-F4E7-0AE1-B9DA462BF4FB}"/>
              </a:ext>
            </a:extLst>
          </p:cNvPr>
          <p:cNvSpPr txBox="1"/>
          <p:nvPr/>
        </p:nvSpPr>
        <p:spPr>
          <a:xfrm>
            <a:off x="5986992" y="1278468"/>
            <a:ext cx="57428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Gini </a:t>
            </a:r>
            <a:r>
              <a:rPr lang="en-US">
                <a:ea typeface="+mn-lt"/>
                <a:cs typeface="+mn-lt"/>
              </a:rPr>
              <a:t>criterion, Misclassification = 0.0185, F1-score = 0.8423</a:t>
            </a:r>
            <a:endParaRPr lang="en-US"/>
          </a:p>
        </p:txBody>
      </p:sp>
      <p:graphicFrame>
        <p:nvGraphicFramePr>
          <p:cNvPr id="10" name="Table 8">
            <a:extLst>
              <a:ext uri="{FF2B5EF4-FFF2-40B4-BE49-F238E27FC236}">
                <a16:creationId xmlns:a16="http://schemas.microsoft.com/office/drawing/2014/main" id="{222F0D82-2B59-8F73-300D-D91FBE47D740}"/>
              </a:ext>
            </a:extLst>
          </p:cNvPr>
          <p:cNvGraphicFramePr>
            <a:graphicFrameLocks noGrp="1"/>
          </p:cNvGraphicFramePr>
          <p:nvPr>
            <p:extLst>
              <p:ext uri="{D42A27DB-BD31-4B8C-83A1-F6EECF244321}">
                <p14:modId xmlns:p14="http://schemas.microsoft.com/office/powerpoint/2010/main" val="319392153"/>
              </p:ext>
            </p:extLst>
          </p:nvPr>
        </p:nvGraphicFramePr>
        <p:xfrm>
          <a:off x="6002866" y="3132666"/>
          <a:ext cx="5244402" cy="1112520"/>
        </p:xfrm>
        <a:graphic>
          <a:graphicData uri="http://schemas.openxmlformats.org/drawingml/2006/table">
            <a:tbl>
              <a:tblPr firstRow="1" bandRow="1">
                <a:tableStyleId>{5C22544A-7EE6-4342-B048-85BDC9FD1C3A}</a:tableStyleId>
              </a:tblPr>
              <a:tblGrid>
                <a:gridCol w="1748134">
                  <a:extLst>
                    <a:ext uri="{9D8B030D-6E8A-4147-A177-3AD203B41FA5}">
                      <a16:colId xmlns:a16="http://schemas.microsoft.com/office/drawing/2014/main" val="2468303130"/>
                    </a:ext>
                  </a:extLst>
                </a:gridCol>
                <a:gridCol w="1748134">
                  <a:extLst>
                    <a:ext uri="{9D8B030D-6E8A-4147-A177-3AD203B41FA5}">
                      <a16:colId xmlns:a16="http://schemas.microsoft.com/office/drawing/2014/main" val="53687548"/>
                    </a:ext>
                  </a:extLst>
                </a:gridCol>
                <a:gridCol w="1748134">
                  <a:extLst>
                    <a:ext uri="{9D8B030D-6E8A-4147-A177-3AD203B41FA5}">
                      <a16:colId xmlns:a16="http://schemas.microsoft.com/office/drawing/2014/main" val="2772501002"/>
                    </a:ext>
                  </a:extLst>
                </a:gridCol>
              </a:tblGrid>
              <a:tr h="370840">
                <a:tc>
                  <a:txBody>
                    <a:bodyPr/>
                    <a:lstStyle/>
                    <a:p>
                      <a:r>
                        <a:rPr lang="en-US" sz="1600"/>
                        <a:t>Predict \ Actual</a:t>
                      </a:r>
                    </a:p>
                  </a:txBody>
                  <a:tcPr/>
                </a:tc>
                <a:tc>
                  <a:txBody>
                    <a:bodyPr/>
                    <a:lstStyle/>
                    <a:p>
                      <a:r>
                        <a:rPr lang="en-US" sz="1600"/>
                        <a:t>Normal</a:t>
                      </a:r>
                    </a:p>
                  </a:txBody>
                  <a:tcPr/>
                </a:tc>
                <a:tc>
                  <a:txBody>
                    <a:bodyPr/>
                    <a:lstStyle/>
                    <a:p>
                      <a:r>
                        <a:rPr lang="en-US" sz="1600"/>
                        <a:t>Failure</a:t>
                      </a:r>
                    </a:p>
                  </a:txBody>
                  <a:tcPr/>
                </a:tc>
                <a:extLst>
                  <a:ext uri="{0D108BD9-81ED-4DB2-BD59-A6C34878D82A}">
                    <a16:rowId xmlns:a16="http://schemas.microsoft.com/office/drawing/2014/main" val="586704529"/>
                  </a:ext>
                </a:extLst>
              </a:tr>
              <a:tr h="370840">
                <a:tc>
                  <a:txBody>
                    <a:bodyPr/>
                    <a:lstStyle/>
                    <a:p>
                      <a:pPr lvl="0">
                        <a:buNone/>
                      </a:pPr>
                      <a:r>
                        <a:rPr lang="en-US" sz="1600" b="1" i="0" u="none" strike="noStrike" noProof="0">
                          <a:latin typeface="Calibri"/>
                        </a:rPr>
                        <a:t>Normal</a:t>
                      </a:r>
                      <a:endParaRPr lang="en-US" sz="1600"/>
                    </a:p>
                  </a:txBody>
                  <a:tcPr/>
                </a:tc>
                <a:tc>
                  <a:txBody>
                    <a:bodyPr/>
                    <a:lstStyle/>
                    <a:p>
                      <a:pPr lvl="0">
                        <a:buNone/>
                      </a:pPr>
                      <a:r>
                        <a:rPr lang="en-US" sz="1600" b="0" i="0" u="none" strike="noStrike" noProof="0">
                          <a:latin typeface="Consolas"/>
                        </a:rPr>
                        <a:t>1920</a:t>
                      </a:r>
                      <a:endParaRPr lang="en-US" sz="1600"/>
                    </a:p>
                  </a:txBody>
                  <a:tcPr/>
                </a:tc>
                <a:tc>
                  <a:txBody>
                    <a:bodyPr/>
                    <a:lstStyle/>
                    <a:p>
                      <a:pPr lvl="0">
                        <a:buNone/>
                      </a:pPr>
                      <a:r>
                        <a:rPr lang="en-US" sz="1600" b="0" i="0" u="none" strike="noStrike" noProof="0">
                          <a:latin typeface="Consolas"/>
                        </a:rPr>
                        <a:t>19</a:t>
                      </a:r>
                      <a:endParaRPr lang="en-US" sz="1600"/>
                    </a:p>
                  </a:txBody>
                  <a:tcPr/>
                </a:tc>
                <a:extLst>
                  <a:ext uri="{0D108BD9-81ED-4DB2-BD59-A6C34878D82A}">
                    <a16:rowId xmlns:a16="http://schemas.microsoft.com/office/drawing/2014/main" val="404655679"/>
                  </a:ext>
                </a:extLst>
              </a:tr>
              <a:tr h="370840">
                <a:tc>
                  <a:txBody>
                    <a:bodyPr/>
                    <a:lstStyle/>
                    <a:p>
                      <a:pPr lvl="0">
                        <a:buNone/>
                      </a:pPr>
                      <a:r>
                        <a:rPr lang="en-US" sz="1600" b="1" i="0" u="none" strike="noStrike" noProof="0">
                          <a:latin typeface="Calibri"/>
                        </a:rPr>
                        <a:t>Failure</a:t>
                      </a:r>
                      <a:endParaRPr lang="en-US" sz="1600"/>
                    </a:p>
                  </a:txBody>
                  <a:tcPr/>
                </a:tc>
                <a:tc>
                  <a:txBody>
                    <a:bodyPr/>
                    <a:lstStyle/>
                    <a:p>
                      <a:r>
                        <a:rPr lang="en-US" sz="1600"/>
                        <a:t>20</a:t>
                      </a:r>
                    </a:p>
                  </a:txBody>
                  <a:tcPr/>
                </a:tc>
                <a:tc>
                  <a:txBody>
                    <a:bodyPr/>
                    <a:lstStyle/>
                    <a:p>
                      <a:r>
                        <a:rPr lang="en-US" sz="1600"/>
                        <a:t>41</a:t>
                      </a:r>
                    </a:p>
                  </a:txBody>
                  <a:tcPr/>
                </a:tc>
                <a:extLst>
                  <a:ext uri="{0D108BD9-81ED-4DB2-BD59-A6C34878D82A}">
                    <a16:rowId xmlns:a16="http://schemas.microsoft.com/office/drawing/2014/main" val="4132576822"/>
                  </a:ext>
                </a:extLst>
              </a:tr>
            </a:tbl>
          </a:graphicData>
        </a:graphic>
      </p:graphicFrame>
      <p:sp>
        <p:nvSpPr>
          <p:cNvPr id="12" name="TextBox 11">
            <a:extLst>
              <a:ext uri="{FF2B5EF4-FFF2-40B4-BE49-F238E27FC236}">
                <a16:creationId xmlns:a16="http://schemas.microsoft.com/office/drawing/2014/main" id="{BA0D88F5-E4C9-26A8-90B2-F63806868D06}"/>
              </a:ext>
            </a:extLst>
          </p:cNvPr>
          <p:cNvSpPr txBox="1"/>
          <p:nvPr/>
        </p:nvSpPr>
        <p:spPr>
          <a:xfrm>
            <a:off x="5982758" y="2760133"/>
            <a:ext cx="61207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Entropy </a:t>
            </a:r>
            <a:r>
              <a:rPr lang="en-US">
                <a:ea typeface="+mn-lt"/>
                <a:cs typeface="+mn-lt"/>
              </a:rPr>
              <a:t>criterion</a:t>
            </a:r>
            <a:r>
              <a:rPr lang="en-US" altLang="zh-HK">
                <a:ea typeface="+mn-lt"/>
                <a:cs typeface="+mn-lt"/>
              </a:rPr>
              <a:t>, Misclassification = 0.0195</a:t>
            </a:r>
            <a:r>
              <a:rPr lang="en-US">
                <a:ea typeface="+mn-lt"/>
                <a:cs typeface="+mn-lt"/>
              </a:rPr>
              <a:t>, F1-score = </a:t>
            </a:r>
            <a:r>
              <a:rPr lang="en-US">
                <a:latin typeface="Calibri"/>
                <a:ea typeface="+mn-lt"/>
                <a:cs typeface="+mn-lt"/>
              </a:rPr>
              <a:t>0.8338</a:t>
            </a:r>
            <a:endParaRPr lang="en-US"/>
          </a:p>
        </p:txBody>
      </p:sp>
      <p:sp>
        <p:nvSpPr>
          <p:cNvPr id="11" name="Title 1">
            <a:extLst>
              <a:ext uri="{FF2B5EF4-FFF2-40B4-BE49-F238E27FC236}">
                <a16:creationId xmlns:a16="http://schemas.microsoft.com/office/drawing/2014/main" id="{DB2DE725-998F-9C73-033F-CBB90E821ECD}"/>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Decision Tree Classifier and Bagging Classifier</a:t>
            </a:r>
          </a:p>
        </p:txBody>
      </p:sp>
      <p:grpSp>
        <p:nvGrpSpPr>
          <p:cNvPr id="13" name="Group 12">
            <a:extLst>
              <a:ext uri="{FF2B5EF4-FFF2-40B4-BE49-F238E27FC236}">
                <a16:creationId xmlns:a16="http://schemas.microsoft.com/office/drawing/2014/main" id="{2B7D2BEF-58B9-2C05-919D-484AD85CE10D}"/>
              </a:ext>
            </a:extLst>
          </p:cNvPr>
          <p:cNvGrpSpPr/>
          <p:nvPr/>
        </p:nvGrpSpPr>
        <p:grpSpPr>
          <a:xfrm>
            <a:off x="146050" y="1260721"/>
            <a:ext cx="702072" cy="524877"/>
            <a:chOff x="351993" y="1453669"/>
            <a:chExt cx="570988" cy="424218"/>
          </a:xfrm>
        </p:grpSpPr>
        <p:sp>
          <p:nvSpPr>
            <p:cNvPr id="14" name="Oval 13">
              <a:extLst>
                <a:ext uri="{FF2B5EF4-FFF2-40B4-BE49-F238E27FC236}">
                  <a16:creationId xmlns:a16="http://schemas.microsoft.com/office/drawing/2014/main" id="{6701F3DD-BD67-C32A-1081-1A6D593B0104}"/>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2EA7D2A-31D0-4696-9676-E5F25804D077}"/>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2.1</a:t>
              </a:r>
            </a:p>
          </p:txBody>
        </p:sp>
      </p:grpSp>
      <p:sp>
        <p:nvSpPr>
          <p:cNvPr id="16" name="TextBox 15">
            <a:extLst>
              <a:ext uri="{FF2B5EF4-FFF2-40B4-BE49-F238E27FC236}">
                <a16:creationId xmlns:a16="http://schemas.microsoft.com/office/drawing/2014/main" id="{C8D3611E-078A-5B5F-6AB8-04EC3EDD59BC}"/>
              </a:ext>
            </a:extLst>
          </p:cNvPr>
          <p:cNvSpPr txBox="1"/>
          <p:nvPr/>
        </p:nvSpPr>
        <p:spPr>
          <a:xfrm>
            <a:off x="6002866" y="4355317"/>
            <a:ext cx="5979674" cy="369332"/>
          </a:xfrm>
          <a:prstGeom prst="rect">
            <a:avLst/>
          </a:prstGeom>
          <a:noFill/>
        </p:spPr>
        <p:txBody>
          <a:bodyPr wrap="square" rtlCol="0">
            <a:spAutoFit/>
          </a:bodyPr>
          <a:lstStyle/>
          <a:p>
            <a:r>
              <a:rPr lang="en-US" altLang="zh-HK"/>
              <a:t>Bagging classifier, </a:t>
            </a:r>
            <a:r>
              <a:rPr lang="en-US" altLang="zh-HK">
                <a:ea typeface="+mn-lt"/>
                <a:cs typeface="+mn-lt"/>
              </a:rPr>
              <a:t>Misclassification =</a:t>
            </a:r>
            <a:r>
              <a:rPr lang="en-US" altLang="zh-HK"/>
              <a:t> 0.013</a:t>
            </a:r>
            <a:r>
              <a:rPr lang="en-US" altLang="zh-HK">
                <a:ea typeface="+mn-lt"/>
                <a:cs typeface="+mn-lt"/>
              </a:rPr>
              <a:t> , F1-score = 0.8714</a:t>
            </a:r>
            <a:endParaRPr lang="zh-HK" altLang="en-US"/>
          </a:p>
        </p:txBody>
      </p:sp>
      <p:graphicFrame>
        <p:nvGraphicFramePr>
          <p:cNvPr id="17" name="Table 16">
            <a:extLst>
              <a:ext uri="{FF2B5EF4-FFF2-40B4-BE49-F238E27FC236}">
                <a16:creationId xmlns:a16="http://schemas.microsoft.com/office/drawing/2014/main" id="{DDF5447D-F154-5F29-1E89-E641DAF17DDA}"/>
              </a:ext>
            </a:extLst>
          </p:cNvPr>
          <p:cNvGraphicFramePr>
            <a:graphicFrameLocks noGrp="1"/>
          </p:cNvGraphicFramePr>
          <p:nvPr>
            <p:extLst>
              <p:ext uri="{D42A27DB-BD31-4B8C-83A1-F6EECF244321}">
                <p14:modId xmlns:p14="http://schemas.microsoft.com/office/powerpoint/2010/main" val="1171371185"/>
              </p:ext>
            </p:extLst>
          </p:nvPr>
        </p:nvGraphicFramePr>
        <p:xfrm>
          <a:off x="6002866" y="4840213"/>
          <a:ext cx="5244402" cy="1112520"/>
        </p:xfrm>
        <a:graphic>
          <a:graphicData uri="http://schemas.openxmlformats.org/drawingml/2006/table">
            <a:tbl>
              <a:tblPr firstRow="1" bandRow="1">
                <a:tableStyleId>{5C22544A-7EE6-4342-B048-85BDC9FD1C3A}</a:tableStyleId>
              </a:tblPr>
              <a:tblGrid>
                <a:gridCol w="1748134">
                  <a:extLst>
                    <a:ext uri="{9D8B030D-6E8A-4147-A177-3AD203B41FA5}">
                      <a16:colId xmlns:a16="http://schemas.microsoft.com/office/drawing/2014/main" val="2768024268"/>
                    </a:ext>
                  </a:extLst>
                </a:gridCol>
                <a:gridCol w="1748134">
                  <a:extLst>
                    <a:ext uri="{9D8B030D-6E8A-4147-A177-3AD203B41FA5}">
                      <a16:colId xmlns:a16="http://schemas.microsoft.com/office/drawing/2014/main" val="2420462413"/>
                    </a:ext>
                  </a:extLst>
                </a:gridCol>
                <a:gridCol w="1748134">
                  <a:extLst>
                    <a:ext uri="{9D8B030D-6E8A-4147-A177-3AD203B41FA5}">
                      <a16:colId xmlns:a16="http://schemas.microsoft.com/office/drawing/2014/main" val="4028607702"/>
                    </a:ext>
                  </a:extLst>
                </a:gridCol>
              </a:tblGrid>
              <a:tr h="370840">
                <a:tc>
                  <a:txBody>
                    <a:bodyPr/>
                    <a:lstStyle/>
                    <a:p>
                      <a:r>
                        <a:rPr lang="en-US" sz="1600"/>
                        <a:t>Predict \ Actual</a:t>
                      </a:r>
                    </a:p>
                  </a:txBody>
                  <a:tcPr/>
                </a:tc>
                <a:tc>
                  <a:txBody>
                    <a:bodyPr/>
                    <a:lstStyle/>
                    <a:p>
                      <a:r>
                        <a:rPr lang="en-US" sz="1600"/>
                        <a:t>Normal</a:t>
                      </a:r>
                    </a:p>
                  </a:txBody>
                  <a:tcPr/>
                </a:tc>
                <a:tc>
                  <a:txBody>
                    <a:bodyPr/>
                    <a:lstStyle/>
                    <a:p>
                      <a:r>
                        <a:rPr lang="en-US" sz="1600"/>
                        <a:t>Failure</a:t>
                      </a:r>
                    </a:p>
                  </a:txBody>
                  <a:tcPr/>
                </a:tc>
                <a:extLst>
                  <a:ext uri="{0D108BD9-81ED-4DB2-BD59-A6C34878D82A}">
                    <a16:rowId xmlns:a16="http://schemas.microsoft.com/office/drawing/2014/main" val="122073005"/>
                  </a:ext>
                </a:extLst>
              </a:tr>
              <a:tr h="370840">
                <a:tc>
                  <a:txBody>
                    <a:bodyPr/>
                    <a:lstStyle/>
                    <a:p>
                      <a:pPr lvl="0">
                        <a:buNone/>
                      </a:pPr>
                      <a:r>
                        <a:rPr lang="en-US" sz="1600" b="1" i="0" u="none" strike="noStrike" noProof="0">
                          <a:latin typeface="Calibri"/>
                        </a:rPr>
                        <a:t>Normal</a:t>
                      </a:r>
                      <a:endParaRPr lang="en-US" sz="1600"/>
                    </a:p>
                  </a:txBody>
                  <a:tcPr/>
                </a:tc>
                <a:tc>
                  <a:txBody>
                    <a:bodyPr/>
                    <a:lstStyle/>
                    <a:p>
                      <a:pPr lvl="0">
                        <a:buNone/>
                      </a:pPr>
                      <a:r>
                        <a:rPr lang="en-US" sz="1600" b="0" i="0" u="none" strike="noStrike" noProof="0">
                          <a:latin typeface="Consolas"/>
                        </a:rPr>
                        <a:t>1930</a:t>
                      </a:r>
                      <a:endParaRPr lang="en-US" sz="1600"/>
                    </a:p>
                  </a:txBody>
                  <a:tcPr/>
                </a:tc>
                <a:tc>
                  <a:txBody>
                    <a:bodyPr/>
                    <a:lstStyle/>
                    <a:p>
                      <a:pPr lvl="0">
                        <a:buNone/>
                      </a:pPr>
                      <a:r>
                        <a:rPr lang="en-US" sz="1600" b="0" i="0" u="none" strike="noStrike" noProof="0">
                          <a:latin typeface="Consolas"/>
                        </a:rPr>
                        <a:t>9</a:t>
                      </a:r>
                      <a:endParaRPr lang="en-US" sz="1600"/>
                    </a:p>
                  </a:txBody>
                  <a:tcPr/>
                </a:tc>
                <a:extLst>
                  <a:ext uri="{0D108BD9-81ED-4DB2-BD59-A6C34878D82A}">
                    <a16:rowId xmlns:a16="http://schemas.microsoft.com/office/drawing/2014/main" val="2125851037"/>
                  </a:ext>
                </a:extLst>
              </a:tr>
              <a:tr h="370840">
                <a:tc>
                  <a:txBody>
                    <a:bodyPr/>
                    <a:lstStyle/>
                    <a:p>
                      <a:pPr lvl="0">
                        <a:buNone/>
                      </a:pPr>
                      <a:r>
                        <a:rPr lang="en-US" sz="1600" b="1" i="0" u="none" strike="noStrike" noProof="0">
                          <a:latin typeface="Calibri"/>
                        </a:rPr>
                        <a:t>Failure</a:t>
                      </a:r>
                      <a:endParaRPr lang="en-US" sz="1600"/>
                    </a:p>
                  </a:txBody>
                  <a:tcPr/>
                </a:tc>
                <a:tc>
                  <a:txBody>
                    <a:bodyPr/>
                    <a:lstStyle/>
                    <a:p>
                      <a:r>
                        <a:rPr lang="en-US" sz="1600"/>
                        <a:t>19</a:t>
                      </a:r>
                    </a:p>
                  </a:txBody>
                  <a:tcPr/>
                </a:tc>
                <a:tc>
                  <a:txBody>
                    <a:bodyPr/>
                    <a:lstStyle/>
                    <a:p>
                      <a:r>
                        <a:rPr lang="en-US" sz="1600"/>
                        <a:t>42</a:t>
                      </a:r>
                    </a:p>
                  </a:txBody>
                  <a:tcPr/>
                </a:tc>
                <a:extLst>
                  <a:ext uri="{0D108BD9-81ED-4DB2-BD59-A6C34878D82A}">
                    <a16:rowId xmlns:a16="http://schemas.microsoft.com/office/drawing/2014/main" val="3087134385"/>
                  </a:ext>
                </a:extLst>
              </a:tr>
            </a:tbl>
          </a:graphicData>
        </a:graphic>
      </p:graphicFrame>
    </p:spTree>
    <p:extLst>
      <p:ext uri="{BB962C8B-B14F-4D97-AF65-F5344CB8AC3E}">
        <p14:creationId xmlns:p14="http://schemas.microsoft.com/office/powerpoint/2010/main" val="3597744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a:xfrm>
            <a:off x="213699" y="6449034"/>
            <a:ext cx="2743200" cy="365125"/>
          </a:xfrm>
        </p:spPr>
        <p:txBody>
          <a:bodyPr/>
          <a:lstStyle/>
          <a:p>
            <a:fld id="{5C35FCF4-C3EF-BD43-82E0-05BC237DAD2A}" type="slidenum">
              <a:rPr lang="en-US" smtClean="0"/>
              <a:pPr/>
              <a:t>14</a:t>
            </a:fld>
            <a:endParaRPr lang="en-US"/>
          </a:p>
        </p:txBody>
      </p:sp>
      <p:pic>
        <p:nvPicPr>
          <p:cNvPr id="5" name="Picture 5" descr="Chart, bar chart, funnel chart&#10;&#10;Description automatically generated">
            <a:extLst>
              <a:ext uri="{FF2B5EF4-FFF2-40B4-BE49-F238E27FC236}">
                <a16:creationId xmlns:a16="http://schemas.microsoft.com/office/drawing/2014/main" id="{A9EC578C-F88A-4ECF-1ADF-66901EEB7F5E}"/>
              </a:ext>
            </a:extLst>
          </p:cNvPr>
          <p:cNvPicPr>
            <a:picLocks noChangeAspect="1"/>
          </p:cNvPicPr>
          <p:nvPr/>
        </p:nvPicPr>
        <p:blipFill>
          <a:blip r:embed="rId3"/>
          <a:stretch>
            <a:fillRect/>
          </a:stretch>
        </p:blipFill>
        <p:spPr>
          <a:xfrm>
            <a:off x="704253" y="1728132"/>
            <a:ext cx="2759727" cy="1787385"/>
          </a:xfrm>
          <a:prstGeom prst="rect">
            <a:avLst/>
          </a:prstGeom>
        </p:spPr>
      </p:pic>
      <p:sp>
        <p:nvSpPr>
          <p:cNvPr id="9" name="Title 1">
            <a:extLst>
              <a:ext uri="{FF2B5EF4-FFF2-40B4-BE49-F238E27FC236}">
                <a16:creationId xmlns:a16="http://schemas.microsoft.com/office/drawing/2014/main" id="{E6FFA8CE-1407-1862-5E5F-653C0078E87A}"/>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Decision Tree by Random Forests</a:t>
            </a:r>
          </a:p>
        </p:txBody>
      </p:sp>
      <p:sp>
        <p:nvSpPr>
          <p:cNvPr id="16" name="Title 1">
            <a:extLst>
              <a:ext uri="{FF2B5EF4-FFF2-40B4-BE49-F238E27FC236}">
                <a16:creationId xmlns:a16="http://schemas.microsoft.com/office/drawing/2014/main" id="{5DE3EFAB-F8D3-0143-9769-9EE5CB093980}"/>
              </a:ext>
            </a:extLst>
          </p:cNvPr>
          <p:cNvSpPr>
            <a:spLocks noGrp="1"/>
          </p:cNvSpPr>
          <p:nvPr>
            <p:ph type="title"/>
          </p:nvPr>
        </p:nvSpPr>
        <p:spPr>
          <a:xfrm>
            <a:off x="561975" y="44450"/>
            <a:ext cx="10515600" cy="1033463"/>
          </a:xfrm>
        </p:spPr>
        <p:txBody>
          <a:bodyPr lIns="91440" tIns="45720" rIns="91440" bIns="45720" anchor="ctr" anchorCtr="0">
            <a:normAutofit/>
          </a:bodyPr>
          <a:lstStyle/>
          <a:p>
            <a:r>
              <a:rPr lang="en-US" sz="3200" b="1" kern="1200">
                <a:solidFill>
                  <a:srgbClr val="FFFFFF"/>
                </a:solidFill>
                <a:effectLst/>
                <a:latin typeface="Calibri" panose="020F0502020204030204" pitchFamily="34" charset="0"/>
                <a:ea typeface="+mj-ea"/>
                <a:cs typeface="+mj-cs"/>
              </a:rPr>
              <a:t>4.1 Classify whether the machine will fail or not </a:t>
            </a:r>
            <a:endParaRPr lang="en-US" sz="3200"/>
          </a:p>
        </p:txBody>
      </p:sp>
      <p:grpSp>
        <p:nvGrpSpPr>
          <p:cNvPr id="17" name="Group 16">
            <a:extLst>
              <a:ext uri="{FF2B5EF4-FFF2-40B4-BE49-F238E27FC236}">
                <a16:creationId xmlns:a16="http://schemas.microsoft.com/office/drawing/2014/main" id="{A6227EDD-1682-6A74-F584-9E3E71EF3ED4}"/>
              </a:ext>
            </a:extLst>
          </p:cNvPr>
          <p:cNvGrpSpPr/>
          <p:nvPr/>
        </p:nvGrpSpPr>
        <p:grpSpPr>
          <a:xfrm>
            <a:off x="146050" y="1260721"/>
            <a:ext cx="702072" cy="524877"/>
            <a:chOff x="351993" y="1453669"/>
            <a:chExt cx="570988" cy="424218"/>
          </a:xfrm>
        </p:grpSpPr>
        <p:sp>
          <p:nvSpPr>
            <p:cNvPr id="18" name="Oval 17">
              <a:extLst>
                <a:ext uri="{FF2B5EF4-FFF2-40B4-BE49-F238E27FC236}">
                  <a16:creationId xmlns:a16="http://schemas.microsoft.com/office/drawing/2014/main" id="{75CF8E62-4A33-A879-8D7E-CB29E182E404}"/>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FFC1347-448E-2003-B200-054B57CA65A6}"/>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2.2</a:t>
              </a:r>
            </a:p>
          </p:txBody>
        </p:sp>
      </p:grpSp>
      <p:sp>
        <p:nvSpPr>
          <p:cNvPr id="8" name="TextBox 7">
            <a:extLst>
              <a:ext uri="{FF2B5EF4-FFF2-40B4-BE49-F238E27FC236}">
                <a16:creationId xmlns:a16="http://schemas.microsoft.com/office/drawing/2014/main" id="{C8951913-7E4E-31C7-BEF6-B5C96A9B31CB}"/>
              </a:ext>
            </a:extLst>
          </p:cNvPr>
          <p:cNvSpPr txBox="1"/>
          <p:nvPr/>
        </p:nvSpPr>
        <p:spPr>
          <a:xfrm>
            <a:off x="6096000" y="1311368"/>
            <a:ext cx="4822630" cy="2585323"/>
          </a:xfrm>
          <a:prstGeom prst="rect">
            <a:avLst/>
          </a:prstGeom>
          <a:noFill/>
        </p:spPr>
        <p:txBody>
          <a:bodyPr wrap="square" rtlCol="0">
            <a:spAutoFit/>
          </a:bodyPr>
          <a:lstStyle/>
          <a:p>
            <a:r>
              <a:rPr lang="de-DE" altLang="zh-HK" b="1"/>
              <a:t>Parameters</a:t>
            </a:r>
          </a:p>
          <a:p>
            <a:r>
              <a:rPr lang="de-DE" altLang="zh-HK"/>
              <a:t>n_estimators = 100</a:t>
            </a:r>
          </a:p>
          <a:p>
            <a:r>
              <a:rPr lang="de-DE" altLang="zh-HK"/>
              <a:t>max_features =6</a:t>
            </a:r>
          </a:p>
          <a:p>
            <a:r>
              <a:rPr lang="de-DE" altLang="zh-HK"/>
              <a:t>Criterion = squared_error</a:t>
            </a:r>
          </a:p>
          <a:p>
            <a:endParaRPr lang="de-DE" altLang="zh-HK"/>
          </a:p>
          <a:p>
            <a:r>
              <a:rPr lang="de-DE" altLang="zh-HK" b="1"/>
              <a:t>Results</a:t>
            </a:r>
          </a:p>
          <a:p>
            <a:r>
              <a:rPr lang="de-DE" altLang="zh-HK"/>
              <a:t>Best number of estimator: 79</a:t>
            </a:r>
          </a:p>
          <a:p>
            <a:r>
              <a:rPr lang="de-DE" altLang="zh-HK"/>
              <a:t>Misclassification rate: </a:t>
            </a:r>
            <a:r>
              <a:rPr lang="en-US" altLang="zh-HK"/>
              <a:t>0.0132</a:t>
            </a:r>
          </a:p>
          <a:p>
            <a:r>
              <a:rPr lang="en-US" altLang="zh-HK"/>
              <a:t>F1-Score = 0.848</a:t>
            </a:r>
            <a:endParaRPr lang="zh-HK" altLang="en-US"/>
          </a:p>
        </p:txBody>
      </p:sp>
      <p:graphicFrame>
        <p:nvGraphicFramePr>
          <p:cNvPr id="12" name="Table 11">
            <a:extLst>
              <a:ext uri="{FF2B5EF4-FFF2-40B4-BE49-F238E27FC236}">
                <a16:creationId xmlns:a16="http://schemas.microsoft.com/office/drawing/2014/main" id="{728EA0EF-8EBF-B006-9A90-1634F2AB9DD4}"/>
              </a:ext>
            </a:extLst>
          </p:cNvPr>
          <p:cNvGraphicFramePr>
            <a:graphicFrameLocks noGrp="1"/>
          </p:cNvGraphicFramePr>
          <p:nvPr>
            <p:extLst>
              <p:ext uri="{D42A27DB-BD31-4B8C-83A1-F6EECF244321}">
                <p14:modId xmlns:p14="http://schemas.microsoft.com/office/powerpoint/2010/main" val="2646693413"/>
              </p:ext>
            </p:extLst>
          </p:nvPr>
        </p:nvGraphicFramePr>
        <p:xfrm>
          <a:off x="6096000" y="3853147"/>
          <a:ext cx="5244402" cy="1112520"/>
        </p:xfrm>
        <a:graphic>
          <a:graphicData uri="http://schemas.openxmlformats.org/drawingml/2006/table">
            <a:tbl>
              <a:tblPr firstRow="1" bandRow="1">
                <a:tableStyleId>{5C22544A-7EE6-4342-B048-85BDC9FD1C3A}</a:tableStyleId>
              </a:tblPr>
              <a:tblGrid>
                <a:gridCol w="1748134">
                  <a:extLst>
                    <a:ext uri="{9D8B030D-6E8A-4147-A177-3AD203B41FA5}">
                      <a16:colId xmlns:a16="http://schemas.microsoft.com/office/drawing/2014/main" val="2768024268"/>
                    </a:ext>
                  </a:extLst>
                </a:gridCol>
                <a:gridCol w="1748134">
                  <a:extLst>
                    <a:ext uri="{9D8B030D-6E8A-4147-A177-3AD203B41FA5}">
                      <a16:colId xmlns:a16="http://schemas.microsoft.com/office/drawing/2014/main" val="2420462413"/>
                    </a:ext>
                  </a:extLst>
                </a:gridCol>
                <a:gridCol w="1748134">
                  <a:extLst>
                    <a:ext uri="{9D8B030D-6E8A-4147-A177-3AD203B41FA5}">
                      <a16:colId xmlns:a16="http://schemas.microsoft.com/office/drawing/2014/main" val="4028607702"/>
                    </a:ext>
                  </a:extLst>
                </a:gridCol>
              </a:tblGrid>
              <a:tr h="370840">
                <a:tc>
                  <a:txBody>
                    <a:bodyPr/>
                    <a:lstStyle/>
                    <a:p>
                      <a:r>
                        <a:rPr lang="en-US" sz="1600"/>
                        <a:t>Predict \ Actual</a:t>
                      </a:r>
                    </a:p>
                  </a:txBody>
                  <a:tcPr/>
                </a:tc>
                <a:tc>
                  <a:txBody>
                    <a:bodyPr/>
                    <a:lstStyle/>
                    <a:p>
                      <a:r>
                        <a:rPr lang="en-US" sz="1600"/>
                        <a:t>Normal</a:t>
                      </a:r>
                    </a:p>
                  </a:txBody>
                  <a:tcPr/>
                </a:tc>
                <a:tc>
                  <a:txBody>
                    <a:bodyPr/>
                    <a:lstStyle/>
                    <a:p>
                      <a:r>
                        <a:rPr lang="en-US" sz="1600"/>
                        <a:t>Failure</a:t>
                      </a:r>
                    </a:p>
                  </a:txBody>
                  <a:tcPr/>
                </a:tc>
                <a:extLst>
                  <a:ext uri="{0D108BD9-81ED-4DB2-BD59-A6C34878D82A}">
                    <a16:rowId xmlns:a16="http://schemas.microsoft.com/office/drawing/2014/main" val="122073005"/>
                  </a:ext>
                </a:extLst>
              </a:tr>
              <a:tr h="370840">
                <a:tc>
                  <a:txBody>
                    <a:bodyPr/>
                    <a:lstStyle/>
                    <a:p>
                      <a:pPr lvl="0">
                        <a:buNone/>
                      </a:pPr>
                      <a:r>
                        <a:rPr lang="en-US" sz="1600" b="1" i="0" u="none" strike="noStrike" noProof="0">
                          <a:latin typeface="Calibri"/>
                        </a:rPr>
                        <a:t>Normal</a:t>
                      </a:r>
                      <a:endParaRPr lang="en-US" sz="1600"/>
                    </a:p>
                  </a:txBody>
                  <a:tcPr/>
                </a:tc>
                <a:tc>
                  <a:txBody>
                    <a:bodyPr/>
                    <a:lstStyle/>
                    <a:p>
                      <a:pPr lvl="0">
                        <a:buNone/>
                      </a:pPr>
                      <a:r>
                        <a:rPr lang="en-US" sz="1600" b="0" i="0" u="none" strike="noStrike" noProof="0">
                          <a:latin typeface="Consolas"/>
                        </a:rPr>
                        <a:t>1932</a:t>
                      </a:r>
                      <a:endParaRPr lang="en-US" sz="1600"/>
                    </a:p>
                  </a:txBody>
                  <a:tcPr/>
                </a:tc>
                <a:tc>
                  <a:txBody>
                    <a:bodyPr/>
                    <a:lstStyle/>
                    <a:p>
                      <a:pPr lvl="0">
                        <a:buNone/>
                      </a:pPr>
                      <a:r>
                        <a:rPr lang="en-US" sz="1600" b="0" i="0" u="none" strike="noStrike" noProof="0">
                          <a:latin typeface="Consolas"/>
                        </a:rPr>
                        <a:t>7</a:t>
                      </a:r>
                      <a:endParaRPr lang="en-US" sz="1600"/>
                    </a:p>
                  </a:txBody>
                  <a:tcPr/>
                </a:tc>
                <a:extLst>
                  <a:ext uri="{0D108BD9-81ED-4DB2-BD59-A6C34878D82A}">
                    <a16:rowId xmlns:a16="http://schemas.microsoft.com/office/drawing/2014/main" val="2125851037"/>
                  </a:ext>
                </a:extLst>
              </a:tr>
              <a:tr h="370840">
                <a:tc>
                  <a:txBody>
                    <a:bodyPr/>
                    <a:lstStyle/>
                    <a:p>
                      <a:pPr lvl="0">
                        <a:buNone/>
                      </a:pPr>
                      <a:r>
                        <a:rPr lang="en-US" sz="1600" b="1" i="0" u="none" strike="noStrike" noProof="0">
                          <a:latin typeface="Calibri"/>
                        </a:rPr>
                        <a:t>Failure</a:t>
                      </a:r>
                      <a:endParaRPr lang="en-US" sz="1600"/>
                    </a:p>
                  </a:txBody>
                  <a:tcPr/>
                </a:tc>
                <a:tc>
                  <a:txBody>
                    <a:bodyPr/>
                    <a:lstStyle/>
                    <a:p>
                      <a:r>
                        <a:rPr lang="en-US" sz="1600"/>
                        <a:t>24</a:t>
                      </a:r>
                    </a:p>
                  </a:txBody>
                  <a:tcPr/>
                </a:tc>
                <a:tc>
                  <a:txBody>
                    <a:bodyPr/>
                    <a:lstStyle/>
                    <a:p>
                      <a:r>
                        <a:rPr lang="en-US" sz="1600"/>
                        <a:t>37</a:t>
                      </a:r>
                    </a:p>
                  </a:txBody>
                  <a:tcPr/>
                </a:tc>
                <a:extLst>
                  <a:ext uri="{0D108BD9-81ED-4DB2-BD59-A6C34878D82A}">
                    <a16:rowId xmlns:a16="http://schemas.microsoft.com/office/drawing/2014/main" val="3087134385"/>
                  </a:ext>
                </a:extLst>
              </a:tr>
            </a:tbl>
          </a:graphicData>
        </a:graphic>
      </p:graphicFrame>
      <p:pic>
        <p:nvPicPr>
          <p:cNvPr id="3" name="Picture 5" descr="Timeline&#10;&#10;Description automatically generated">
            <a:extLst>
              <a:ext uri="{FF2B5EF4-FFF2-40B4-BE49-F238E27FC236}">
                <a16:creationId xmlns:a16="http://schemas.microsoft.com/office/drawing/2014/main" id="{EB9C6FDD-DF2F-41C0-AFAF-3768761F7B27}"/>
              </a:ext>
            </a:extLst>
          </p:cNvPr>
          <p:cNvPicPr>
            <a:picLocks noChangeAspect="1"/>
          </p:cNvPicPr>
          <p:nvPr/>
        </p:nvPicPr>
        <p:blipFill>
          <a:blip r:embed="rId4"/>
          <a:stretch>
            <a:fillRect/>
          </a:stretch>
        </p:blipFill>
        <p:spPr>
          <a:xfrm>
            <a:off x="50800" y="3734535"/>
            <a:ext cx="5994399" cy="2940696"/>
          </a:xfrm>
          <a:prstGeom prst="rect">
            <a:avLst/>
          </a:prstGeom>
        </p:spPr>
      </p:pic>
    </p:spTree>
    <p:extLst>
      <p:ext uri="{BB962C8B-B14F-4D97-AF65-F5344CB8AC3E}">
        <p14:creationId xmlns:p14="http://schemas.microsoft.com/office/powerpoint/2010/main" val="206618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imeline&#10;&#10;Description automatically generated">
            <a:extLst>
              <a:ext uri="{FF2B5EF4-FFF2-40B4-BE49-F238E27FC236}">
                <a16:creationId xmlns:a16="http://schemas.microsoft.com/office/drawing/2014/main" id="{02653CC2-893B-D55C-3230-02EFFE1BA591}"/>
              </a:ext>
            </a:extLst>
          </p:cNvPr>
          <p:cNvPicPr>
            <a:picLocks noChangeAspect="1"/>
          </p:cNvPicPr>
          <p:nvPr/>
        </p:nvPicPr>
        <p:blipFill rotWithShape="1">
          <a:blip r:embed="rId3"/>
          <a:srcRect l="2723" t="5011" r="3152" b="7267"/>
          <a:stretch/>
        </p:blipFill>
        <p:spPr>
          <a:xfrm>
            <a:off x="6236121" y="4497539"/>
            <a:ext cx="4733963" cy="2167273"/>
          </a:xfrm>
          <a:prstGeom prst="rect">
            <a:avLst/>
          </a:prstGeom>
        </p:spPr>
      </p:pic>
      <p:pic>
        <p:nvPicPr>
          <p:cNvPr id="1026" name="Picture 2">
            <a:extLst>
              <a:ext uri="{FF2B5EF4-FFF2-40B4-BE49-F238E27FC236}">
                <a16:creationId xmlns:a16="http://schemas.microsoft.com/office/drawing/2014/main" id="{7A9FDD7E-5273-B566-00D2-ED756D5C9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332" y="4820940"/>
            <a:ext cx="5872253" cy="189548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a:xfrm>
            <a:off x="213699" y="6449034"/>
            <a:ext cx="2743200" cy="365125"/>
          </a:xfrm>
        </p:spPr>
        <p:txBody>
          <a:bodyPr/>
          <a:lstStyle/>
          <a:p>
            <a:fld id="{5C35FCF4-C3EF-BD43-82E0-05BC237DAD2A}" type="slidenum">
              <a:rPr lang="en-US" smtClean="0"/>
              <a:pPr/>
              <a:t>15</a:t>
            </a:fld>
            <a:endParaRPr lang="en-US"/>
          </a:p>
        </p:txBody>
      </p:sp>
      <p:sp>
        <p:nvSpPr>
          <p:cNvPr id="5" name="Title 1">
            <a:extLst>
              <a:ext uri="{FF2B5EF4-FFF2-40B4-BE49-F238E27FC236}">
                <a16:creationId xmlns:a16="http://schemas.microsoft.com/office/drawing/2014/main" id="{799B5666-29FE-3506-6A75-5651B372B068}"/>
              </a:ext>
            </a:extLst>
          </p:cNvPr>
          <p:cNvSpPr txBox="1">
            <a:spLocks/>
          </p:cNvSpPr>
          <p:nvPr/>
        </p:nvSpPr>
        <p:spPr>
          <a:xfrm>
            <a:off x="562628" y="43841"/>
            <a:ext cx="10515600" cy="1033398"/>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3200">
                <a:solidFill>
                  <a:srgbClr val="FFFFFF"/>
                </a:solidFill>
                <a:latin typeface="Calibri" panose="020F0502020204030204" pitchFamily="34" charset="0"/>
              </a:rPr>
              <a:t>4.1 Classify whether the machine will fail or not </a:t>
            </a:r>
            <a:endParaRPr lang="en-US" sz="3200"/>
          </a:p>
        </p:txBody>
      </p:sp>
      <p:sp>
        <p:nvSpPr>
          <p:cNvPr id="8" name="Title 1">
            <a:extLst>
              <a:ext uri="{FF2B5EF4-FFF2-40B4-BE49-F238E27FC236}">
                <a16:creationId xmlns:a16="http://schemas.microsoft.com/office/drawing/2014/main" id="{2271BE50-F3ED-C25B-F9E7-01D98FDDD440}"/>
              </a:ext>
            </a:extLst>
          </p:cNvPr>
          <p:cNvSpPr txBox="1">
            <a:spLocks/>
          </p:cNvSpPr>
          <p:nvPr/>
        </p:nvSpPr>
        <p:spPr>
          <a:xfrm>
            <a:off x="780579" y="1167092"/>
            <a:ext cx="5165510" cy="597762"/>
          </a:xfrm>
          <a:prstGeom prst="rect">
            <a:avLst/>
          </a:prstGeom>
        </p:spPr>
        <p:txBody>
          <a:bodyPr lIns="91440" tIns="45720" rIns="91440" bIns="45720" anchor="ctr" anchorCtr="0">
            <a:normAutofit fontScale="85000" lnSpcReduction="10000"/>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Decision Tree by </a:t>
            </a:r>
            <a:r>
              <a:rPr lang="en-US" sz="2000" err="1">
                <a:solidFill>
                  <a:schemeClr val="tx1"/>
                </a:solidFill>
              </a:rPr>
              <a:t>XGBoost</a:t>
            </a:r>
            <a:r>
              <a:rPr lang="en-US" sz="2000">
                <a:solidFill>
                  <a:schemeClr val="tx1"/>
                </a:solidFill>
              </a:rPr>
              <a:t> (Extreme Gradient Boosting)</a:t>
            </a:r>
            <a:endParaRPr lang="en-US">
              <a:solidFill>
                <a:schemeClr val="tx1"/>
              </a:solidFill>
              <a:cs typeface="Calibri"/>
            </a:endParaRPr>
          </a:p>
        </p:txBody>
      </p:sp>
      <p:grpSp>
        <p:nvGrpSpPr>
          <p:cNvPr id="12" name="Group 11">
            <a:extLst>
              <a:ext uri="{FF2B5EF4-FFF2-40B4-BE49-F238E27FC236}">
                <a16:creationId xmlns:a16="http://schemas.microsoft.com/office/drawing/2014/main" id="{48736873-8210-4378-8BF4-A47AC2DFFDB1}"/>
              </a:ext>
            </a:extLst>
          </p:cNvPr>
          <p:cNvGrpSpPr/>
          <p:nvPr/>
        </p:nvGrpSpPr>
        <p:grpSpPr>
          <a:xfrm>
            <a:off x="146050" y="1260721"/>
            <a:ext cx="702072" cy="524877"/>
            <a:chOff x="351993" y="1453669"/>
            <a:chExt cx="570988" cy="424218"/>
          </a:xfrm>
        </p:grpSpPr>
        <p:sp>
          <p:nvSpPr>
            <p:cNvPr id="13" name="Oval 12">
              <a:extLst>
                <a:ext uri="{FF2B5EF4-FFF2-40B4-BE49-F238E27FC236}">
                  <a16:creationId xmlns:a16="http://schemas.microsoft.com/office/drawing/2014/main" id="{7FAB8E1F-5C19-F21E-1FD4-292AD7291B55}"/>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87A93DB-44CA-B0DA-4E7D-8B403E3E93F0}"/>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2.3</a:t>
              </a:r>
            </a:p>
          </p:txBody>
        </p:sp>
      </p:grpSp>
      <p:sp>
        <p:nvSpPr>
          <p:cNvPr id="7" name="Title 1">
            <a:extLst>
              <a:ext uri="{FF2B5EF4-FFF2-40B4-BE49-F238E27FC236}">
                <a16:creationId xmlns:a16="http://schemas.microsoft.com/office/drawing/2014/main" id="{5F2C5553-AA0E-E492-376F-4273178961C1}"/>
              </a:ext>
            </a:extLst>
          </p:cNvPr>
          <p:cNvSpPr txBox="1">
            <a:spLocks/>
          </p:cNvSpPr>
          <p:nvPr/>
        </p:nvSpPr>
        <p:spPr>
          <a:xfrm>
            <a:off x="6796076" y="1162751"/>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Decision Tree by Gradient Boosting</a:t>
            </a:r>
            <a:endParaRPr lang="en-US">
              <a:solidFill>
                <a:schemeClr val="tx1"/>
              </a:solidFill>
              <a:cs typeface="Calibri"/>
            </a:endParaRPr>
          </a:p>
        </p:txBody>
      </p:sp>
      <p:grpSp>
        <p:nvGrpSpPr>
          <p:cNvPr id="9" name="Group 8">
            <a:extLst>
              <a:ext uri="{FF2B5EF4-FFF2-40B4-BE49-F238E27FC236}">
                <a16:creationId xmlns:a16="http://schemas.microsoft.com/office/drawing/2014/main" id="{2112D4BD-59D6-14D4-2D1C-4E16F8128002}"/>
              </a:ext>
            </a:extLst>
          </p:cNvPr>
          <p:cNvGrpSpPr/>
          <p:nvPr/>
        </p:nvGrpSpPr>
        <p:grpSpPr>
          <a:xfrm>
            <a:off x="6094004" y="1260721"/>
            <a:ext cx="702072" cy="524877"/>
            <a:chOff x="351993" y="1453669"/>
            <a:chExt cx="570988" cy="424218"/>
          </a:xfrm>
        </p:grpSpPr>
        <p:sp>
          <p:nvSpPr>
            <p:cNvPr id="10" name="Oval 9">
              <a:extLst>
                <a:ext uri="{FF2B5EF4-FFF2-40B4-BE49-F238E27FC236}">
                  <a16:creationId xmlns:a16="http://schemas.microsoft.com/office/drawing/2014/main" id="{7FFB6851-1884-8FBD-28E5-FAC0FE25EC88}"/>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DED88B5-266C-70E9-F757-5EA6BE3036A7}"/>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2.4</a:t>
              </a:r>
            </a:p>
          </p:txBody>
        </p:sp>
      </p:grpSp>
      <p:pic>
        <p:nvPicPr>
          <p:cNvPr id="8194" name="Picture 2">
            <a:extLst>
              <a:ext uri="{FF2B5EF4-FFF2-40B4-BE49-F238E27FC236}">
                <a16:creationId xmlns:a16="http://schemas.microsoft.com/office/drawing/2014/main" id="{60347D42-B4C3-1F1E-6A30-D6043E548F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7053" y="1793740"/>
            <a:ext cx="2724263" cy="17690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057AF18-1A62-05C1-4A0D-C231D879C475}"/>
              </a:ext>
            </a:extLst>
          </p:cNvPr>
          <p:cNvSpPr txBox="1"/>
          <p:nvPr/>
        </p:nvSpPr>
        <p:spPr>
          <a:xfrm>
            <a:off x="3150563" y="1812157"/>
            <a:ext cx="2943441" cy="1477328"/>
          </a:xfrm>
          <a:prstGeom prst="rect">
            <a:avLst/>
          </a:prstGeom>
          <a:noFill/>
        </p:spPr>
        <p:txBody>
          <a:bodyPr wrap="square" rtlCol="0">
            <a:spAutoFit/>
          </a:bodyPr>
          <a:lstStyle/>
          <a:p>
            <a:r>
              <a:rPr lang="de-DE" altLang="zh-HK"/>
              <a:t>n_estimators = 500</a:t>
            </a:r>
          </a:p>
          <a:p>
            <a:r>
              <a:rPr lang="de-DE" altLang="zh-HK"/>
              <a:t>Learning rate = 0. 02</a:t>
            </a:r>
          </a:p>
          <a:p>
            <a:r>
              <a:rPr lang="de-DE" altLang="zh-HK"/>
              <a:t>max_depth=6</a:t>
            </a:r>
          </a:p>
          <a:p>
            <a:r>
              <a:rPr lang="de-DE" altLang="zh-HK"/>
              <a:t>Misclassification rate: 0.0135</a:t>
            </a:r>
          </a:p>
          <a:p>
            <a:r>
              <a:rPr lang="de-DE" altLang="zh-HK"/>
              <a:t>F1-score = 0.877</a:t>
            </a:r>
            <a:endParaRPr lang="zh-HK" altLang="en-US"/>
          </a:p>
        </p:txBody>
      </p:sp>
      <p:pic>
        <p:nvPicPr>
          <p:cNvPr id="18" name="Picture 17">
            <a:extLst>
              <a:ext uri="{FF2B5EF4-FFF2-40B4-BE49-F238E27FC236}">
                <a16:creationId xmlns:a16="http://schemas.microsoft.com/office/drawing/2014/main" id="{0195AA07-18C0-B5AB-D234-5EF9782D4B16}"/>
              </a:ext>
            </a:extLst>
          </p:cNvPr>
          <p:cNvPicPr>
            <a:picLocks noChangeAspect="1"/>
          </p:cNvPicPr>
          <p:nvPr/>
        </p:nvPicPr>
        <p:blipFill>
          <a:blip r:embed="rId6"/>
          <a:stretch>
            <a:fillRect/>
          </a:stretch>
        </p:blipFill>
        <p:spPr>
          <a:xfrm>
            <a:off x="267332" y="1793739"/>
            <a:ext cx="2841638" cy="1842845"/>
          </a:xfrm>
          <a:prstGeom prst="rect">
            <a:avLst/>
          </a:prstGeom>
        </p:spPr>
      </p:pic>
      <p:sp>
        <p:nvSpPr>
          <p:cNvPr id="19" name="TextBox 18">
            <a:extLst>
              <a:ext uri="{FF2B5EF4-FFF2-40B4-BE49-F238E27FC236}">
                <a16:creationId xmlns:a16="http://schemas.microsoft.com/office/drawing/2014/main" id="{E0DF8AB1-03A8-6131-61B5-8C0A0314D805}"/>
              </a:ext>
            </a:extLst>
          </p:cNvPr>
          <p:cNvSpPr txBox="1"/>
          <p:nvPr/>
        </p:nvSpPr>
        <p:spPr>
          <a:xfrm>
            <a:off x="8968451" y="1727285"/>
            <a:ext cx="3060270" cy="1477328"/>
          </a:xfrm>
          <a:prstGeom prst="rect">
            <a:avLst/>
          </a:prstGeom>
          <a:noFill/>
        </p:spPr>
        <p:txBody>
          <a:bodyPr wrap="square" rtlCol="0">
            <a:spAutoFit/>
          </a:bodyPr>
          <a:lstStyle/>
          <a:p>
            <a:r>
              <a:rPr lang="de-DE" altLang="zh-HK"/>
              <a:t>n_estimators = 500</a:t>
            </a:r>
          </a:p>
          <a:p>
            <a:r>
              <a:rPr lang="de-DE" altLang="zh-HK"/>
              <a:t>Learning rate = 0. 02</a:t>
            </a:r>
          </a:p>
          <a:p>
            <a:r>
              <a:rPr lang="de-DE" altLang="zh-HK"/>
              <a:t>max_depth=6</a:t>
            </a:r>
          </a:p>
          <a:p>
            <a:r>
              <a:rPr lang="de-DE" altLang="zh-HK"/>
              <a:t>Misclassification rate: 0.01305</a:t>
            </a:r>
          </a:p>
          <a:p>
            <a:r>
              <a:rPr lang="de-DE" altLang="zh-HK"/>
              <a:t>F1-score = 0.862</a:t>
            </a:r>
            <a:endParaRPr lang="zh-HK" altLang="en-US"/>
          </a:p>
        </p:txBody>
      </p:sp>
      <p:graphicFrame>
        <p:nvGraphicFramePr>
          <p:cNvPr id="20" name="Table 8">
            <a:extLst>
              <a:ext uri="{FF2B5EF4-FFF2-40B4-BE49-F238E27FC236}">
                <a16:creationId xmlns:a16="http://schemas.microsoft.com/office/drawing/2014/main" id="{74200478-592E-86BA-06B4-FCEA7E41EDCB}"/>
              </a:ext>
            </a:extLst>
          </p:cNvPr>
          <p:cNvGraphicFramePr>
            <a:graphicFrameLocks noGrp="1"/>
          </p:cNvGraphicFramePr>
          <p:nvPr>
            <p:extLst>
              <p:ext uri="{D42A27DB-BD31-4B8C-83A1-F6EECF244321}">
                <p14:modId xmlns:p14="http://schemas.microsoft.com/office/powerpoint/2010/main" val="331178689"/>
              </p:ext>
            </p:extLst>
          </p:nvPr>
        </p:nvGraphicFramePr>
        <p:xfrm>
          <a:off x="304800" y="3737719"/>
          <a:ext cx="3876919" cy="1005840"/>
        </p:xfrm>
        <a:graphic>
          <a:graphicData uri="http://schemas.openxmlformats.org/drawingml/2006/table">
            <a:tbl>
              <a:tblPr firstRow="1" bandRow="1">
                <a:tableStyleId>{5C22544A-7EE6-4342-B048-85BDC9FD1C3A}</a:tableStyleId>
              </a:tblPr>
              <a:tblGrid>
                <a:gridCol w="1541082">
                  <a:extLst>
                    <a:ext uri="{9D8B030D-6E8A-4147-A177-3AD203B41FA5}">
                      <a16:colId xmlns:a16="http://schemas.microsoft.com/office/drawing/2014/main" val="2468303130"/>
                    </a:ext>
                  </a:extLst>
                </a:gridCol>
                <a:gridCol w="1101000">
                  <a:extLst>
                    <a:ext uri="{9D8B030D-6E8A-4147-A177-3AD203B41FA5}">
                      <a16:colId xmlns:a16="http://schemas.microsoft.com/office/drawing/2014/main" val="53687548"/>
                    </a:ext>
                  </a:extLst>
                </a:gridCol>
                <a:gridCol w="1234837">
                  <a:extLst>
                    <a:ext uri="{9D8B030D-6E8A-4147-A177-3AD203B41FA5}">
                      <a16:colId xmlns:a16="http://schemas.microsoft.com/office/drawing/2014/main" val="2772501002"/>
                    </a:ext>
                  </a:extLst>
                </a:gridCol>
              </a:tblGrid>
              <a:tr h="276649">
                <a:tc>
                  <a:txBody>
                    <a:bodyPr/>
                    <a:lstStyle/>
                    <a:p>
                      <a:r>
                        <a:rPr lang="en-US" sz="1600"/>
                        <a:t>Predict \ Actual</a:t>
                      </a:r>
                    </a:p>
                  </a:txBody>
                  <a:tcPr/>
                </a:tc>
                <a:tc>
                  <a:txBody>
                    <a:bodyPr/>
                    <a:lstStyle/>
                    <a:p>
                      <a:r>
                        <a:rPr lang="en-US" sz="1600"/>
                        <a:t>Normal</a:t>
                      </a:r>
                    </a:p>
                  </a:txBody>
                  <a:tcPr/>
                </a:tc>
                <a:tc>
                  <a:txBody>
                    <a:bodyPr/>
                    <a:lstStyle/>
                    <a:p>
                      <a:r>
                        <a:rPr lang="en-US" sz="1600"/>
                        <a:t>Failure</a:t>
                      </a:r>
                    </a:p>
                  </a:txBody>
                  <a:tcPr/>
                </a:tc>
                <a:extLst>
                  <a:ext uri="{0D108BD9-81ED-4DB2-BD59-A6C34878D82A}">
                    <a16:rowId xmlns:a16="http://schemas.microsoft.com/office/drawing/2014/main" val="586704529"/>
                  </a:ext>
                </a:extLst>
              </a:tr>
              <a:tr h="276649">
                <a:tc>
                  <a:txBody>
                    <a:bodyPr/>
                    <a:lstStyle/>
                    <a:p>
                      <a:pPr lvl="0">
                        <a:buNone/>
                      </a:pPr>
                      <a:r>
                        <a:rPr lang="en-US" sz="1600" b="1" i="0" u="none" strike="noStrike" noProof="0">
                          <a:latin typeface="Calibri"/>
                        </a:rPr>
                        <a:t>Normal</a:t>
                      </a:r>
                      <a:endParaRPr lang="en-US" sz="1600"/>
                    </a:p>
                  </a:txBody>
                  <a:tcPr/>
                </a:tc>
                <a:tc>
                  <a:txBody>
                    <a:bodyPr/>
                    <a:lstStyle/>
                    <a:p>
                      <a:pPr lvl="0">
                        <a:buNone/>
                      </a:pPr>
                      <a:r>
                        <a:rPr lang="en-US" sz="1600" b="0" i="0" u="none" strike="noStrike" noProof="0">
                          <a:latin typeface="Consolas"/>
                        </a:rPr>
                        <a:t>1930</a:t>
                      </a:r>
                      <a:endParaRPr lang="en-US" sz="1600"/>
                    </a:p>
                  </a:txBody>
                  <a:tcPr/>
                </a:tc>
                <a:tc>
                  <a:txBody>
                    <a:bodyPr/>
                    <a:lstStyle/>
                    <a:p>
                      <a:pPr lvl="0">
                        <a:buNone/>
                      </a:pPr>
                      <a:r>
                        <a:rPr lang="en-US" sz="1600" b="0" i="0" u="none" strike="noStrike" noProof="0">
                          <a:latin typeface="Consolas"/>
                        </a:rPr>
                        <a:t>9</a:t>
                      </a:r>
                      <a:endParaRPr lang="en-US" sz="1600"/>
                    </a:p>
                  </a:txBody>
                  <a:tcPr/>
                </a:tc>
                <a:extLst>
                  <a:ext uri="{0D108BD9-81ED-4DB2-BD59-A6C34878D82A}">
                    <a16:rowId xmlns:a16="http://schemas.microsoft.com/office/drawing/2014/main" val="404655679"/>
                  </a:ext>
                </a:extLst>
              </a:tr>
              <a:tr h="276649">
                <a:tc>
                  <a:txBody>
                    <a:bodyPr/>
                    <a:lstStyle/>
                    <a:p>
                      <a:pPr lvl="0">
                        <a:buNone/>
                      </a:pPr>
                      <a:r>
                        <a:rPr lang="en-US" sz="1600" b="1" i="0" u="none" strike="noStrike" noProof="0">
                          <a:latin typeface="Calibri"/>
                        </a:rPr>
                        <a:t>Failure</a:t>
                      </a:r>
                      <a:endParaRPr lang="en-US" sz="1600"/>
                    </a:p>
                  </a:txBody>
                  <a:tcPr/>
                </a:tc>
                <a:tc>
                  <a:txBody>
                    <a:bodyPr/>
                    <a:lstStyle/>
                    <a:p>
                      <a:r>
                        <a:rPr lang="en-US" sz="1600"/>
                        <a:t>18</a:t>
                      </a:r>
                    </a:p>
                  </a:txBody>
                  <a:tcPr/>
                </a:tc>
                <a:tc>
                  <a:txBody>
                    <a:bodyPr/>
                    <a:lstStyle/>
                    <a:p>
                      <a:r>
                        <a:rPr lang="en-US" sz="1600"/>
                        <a:t>43</a:t>
                      </a:r>
                    </a:p>
                  </a:txBody>
                  <a:tcPr/>
                </a:tc>
                <a:extLst>
                  <a:ext uri="{0D108BD9-81ED-4DB2-BD59-A6C34878D82A}">
                    <a16:rowId xmlns:a16="http://schemas.microsoft.com/office/drawing/2014/main" val="4132576822"/>
                  </a:ext>
                </a:extLst>
              </a:tr>
            </a:tbl>
          </a:graphicData>
        </a:graphic>
      </p:graphicFrame>
      <p:graphicFrame>
        <p:nvGraphicFramePr>
          <p:cNvPr id="21" name="Table 8">
            <a:extLst>
              <a:ext uri="{FF2B5EF4-FFF2-40B4-BE49-F238E27FC236}">
                <a16:creationId xmlns:a16="http://schemas.microsoft.com/office/drawing/2014/main" id="{F66A6B03-0692-2FF7-096B-146504C48990}"/>
              </a:ext>
            </a:extLst>
          </p:cNvPr>
          <p:cNvGraphicFramePr>
            <a:graphicFrameLocks noGrp="1"/>
          </p:cNvGraphicFramePr>
          <p:nvPr>
            <p:extLst>
              <p:ext uri="{D42A27DB-BD31-4B8C-83A1-F6EECF244321}">
                <p14:modId xmlns:p14="http://schemas.microsoft.com/office/powerpoint/2010/main" val="2013223783"/>
              </p:ext>
            </p:extLst>
          </p:nvPr>
        </p:nvGraphicFramePr>
        <p:xfrm>
          <a:off x="8218202" y="3527256"/>
          <a:ext cx="3876919" cy="1005840"/>
        </p:xfrm>
        <a:graphic>
          <a:graphicData uri="http://schemas.openxmlformats.org/drawingml/2006/table">
            <a:tbl>
              <a:tblPr firstRow="1" bandRow="1">
                <a:tableStyleId>{5C22544A-7EE6-4342-B048-85BDC9FD1C3A}</a:tableStyleId>
              </a:tblPr>
              <a:tblGrid>
                <a:gridCol w="1541082">
                  <a:extLst>
                    <a:ext uri="{9D8B030D-6E8A-4147-A177-3AD203B41FA5}">
                      <a16:colId xmlns:a16="http://schemas.microsoft.com/office/drawing/2014/main" val="2468303130"/>
                    </a:ext>
                  </a:extLst>
                </a:gridCol>
                <a:gridCol w="1101000">
                  <a:extLst>
                    <a:ext uri="{9D8B030D-6E8A-4147-A177-3AD203B41FA5}">
                      <a16:colId xmlns:a16="http://schemas.microsoft.com/office/drawing/2014/main" val="53687548"/>
                    </a:ext>
                  </a:extLst>
                </a:gridCol>
                <a:gridCol w="1234837">
                  <a:extLst>
                    <a:ext uri="{9D8B030D-6E8A-4147-A177-3AD203B41FA5}">
                      <a16:colId xmlns:a16="http://schemas.microsoft.com/office/drawing/2014/main" val="2772501002"/>
                    </a:ext>
                  </a:extLst>
                </a:gridCol>
              </a:tblGrid>
              <a:tr h="276649">
                <a:tc>
                  <a:txBody>
                    <a:bodyPr/>
                    <a:lstStyle/>
                    <a:p>
                      <a:r>
                        <a:rPr lang="en-US" sz="1600"/>
                        <a:t>Predict \ Actual</a:t>
                      </a:r>
                    </a:p>
                  </a:txBody>
                  <a:tcPr/>
                </a:tc>
                <a:tc>
                  <a:txBody>
                    <a:bodyPr/>
                    <a:lstStyle/>
                    <a:p>
                      <a:r>
                        <a:rPr lang="en-US" sz="1600"/>
                        <a:t>Normal</a:t>
                      </a:r>
                    </a:p>
                  </a:txBody>
                  <a:tcPr/>
                </a:tc>
                <a:tc>
                  <a:txBody>
                    <a:bodyPr/>
                    <a:lstStyle/>
                    <a:p>
                      <a:r>
                        <a:rPr lang="en-US" sz="1600"/>
                        <a:t>Failure</a:t>
                      </a:r>
                    </a:p>
                  </a:txBody>
                  <a:tcPr/>
                </a:tc>
                <a:extLst>
                  <a:ext uri="{0D108BD9-81ED-4DB2-BD59-A6C34878D82A}">
                    <a16:rowId xmlns:a16="http://schemas.microsoft.com/office/drawing/2014/main" val="586704529"/>
                  </a:ext>
                </a:extLst>
              </a:tr>
              <a:tr h="276649">
                <a:tc>
                  <a:txBody>
                    <a:bodyPr/>
                    <a:lstStyle/>
                    <a:p>
                      <a:pPr lvl="0">
                        <a:buNone/>
                      </a:pPr>
                      <a:r>
                        <a:rPr lang="en-US" sz="1600" b="1" i="0" u="none" strike="noStrike" noProof="0">
                          <a:latin typeface="Calibri"/>
                        </a:rPr>
                        <a:t>Normal</a:t>
                      </a:r>
                      <a:endParaRPr lang="en-US" sz="1600"/>
                    </a:p>
                  </a:txBody>
                  <a:tcPr/>
                </a:tc>
                <a:tc>
                  <a:txBody>
                    <a:bodyPr/>
                    <a:lstStyle/>
                    <a:p>
                      <a:pPr lvl="0">
                        <a:buNone/>
                      </a:pPr>
                      <a:r>
                        <a:rPr lang="en-US" sz="1600" b="0" i="0" u="none" strike="noStrike" noProof="0">
                          <a:latin typeface="Consolas"/>
                        </a:rPr>
                        <a:t>1929</a:t>
                      </a:r>
                      <a:endParaRPr lang="en-US" sz="1600"/>
                    </a:p>
                  </a:txBody>
                  <a:tcPr/>
                </a:tc>
                <a:tc>
                  <a:txBody>
                    <a:bodyPr/>
                    <a:lstStyle/>
                    <a:p>
                      <a:pPr lvl="0">
                        <a:buNone/>
                      </a:pPr>
                      <a:r>
                        <a:rPr lang="en-US" sz="1600" b="0" i="0" u="none" strike="noStrike" noProof="0">
                          <a:latin typeface="Consolas"/>
                        </a:rPr>
                        <a:t>10</a:t>
                      </a:r>
                      <a:endParaRPr lang="en-US" sz="1600"/>
                    </a:p>
                  </a:txBody>
                  <a:tcPr/>
                </a:tc>
                <a:extLst>
                  <a:ext uri="{0D108BD9-81ED-4DB2-BD59-A6C34878D82A}">
                    <a16:rowId xmlns:a16="http://schemas.microsoft.com/office/drawing/2014/main" val="404655679"/>
                  </a:ext>
                </a:extLst>
              </a:tr>
              <a:tr h="276649">
                <a:tc>
                  <a:txBody>
                    <a:bodyPr/>
                    <a:lstStyle/>
                    <a:p>
                      <a:pPr lvl="0">
                        <a:buNone/>
                      </a:pPr>
                      <a:r>
                        <a:rPr lang="en-US" sz="1600" b="1" i="0" u="none" strike="noStrike" noProof="0">
                          <a:latin typeface="Calibri"/>
                        </a:rPr>
                        <a:t>Failure</a:t>
                      </a:r>
                      <a:endParaRPr lang="en-US" sz="1600"/>
                    </a:p>
                  </a:txBody>
                  <a:tcPr/>
                </a:tc>
                <a:tc>
                  <a:txBody>
                    <a:bodyPr/>
                    <a:lstStyle/>
                    <a:p>
                      <a:r>
                        <a:rPr lang="en-US" sz="1600"/>
                        <a:t>20</a:t>
                      </a:r>
                    </a:p>
                  </a:txBody>
                  <a:tcPr/>
                </a:tc>
                <a:tc>
                  <a:txBody>
                    <a:bodyPr/>
                    <a:lstStyle/>
                    <a:p>
                      <a:r>
                        <a:rPr lang="en-US" sz="1600"/>
                        <a:t>41</a:t>
                      </a:r>
                    </a:p>
                  </a:txBody>
                  <a:tcPr/>
                </a:tc>
                <a:extLst>
                  <a:ext uri="{0D108BD9-81ED-4DB2-BD59-A6C34878D82A}">
                    <a16:rowId xmlns:a16="http://schemas.microsoft.com/office/drawing/2014/main" val="4132576822"/>
                  </a:ext>
                </a:extLst>
              </a:tr>
            </a:tbl>
          </a:graphicData>
        </a:graphic>
      </p:graphicFrame>
    </p:spTree>
    <p:extLst>
      <p:ext uri="{BB962C8B-B14F-4D97-AF65-F5344CB8AC3E}">
        <p14:creationId xmlns:p14="http://schemas.microsoft.com/office/powerpoint/2010/main" val="223959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lIns="91440" tIns="45720" rIns="91440" bIns="45720" anchor="ctr" anchorCtr="0">
            <a:normAutofit/>
          </a:bodyPr>
          <a:lstStyle/>
          <a:p>
            <a:r>
              <a:rPr lang="en-US" sz="3200">
                <a:solidFill>
                  <a:srgbClr val="FFFFFF"/>
                </a:solidFill>
                <a:latin typeface="Calibri" panose="020F0502020204030204" pitchFamily="34" charset="0"/>
              </a:rPr>
              <a:t>4.1 Classify whether the machine will fail or not </a:t>
            </a:r>
            <a:endParaRPr lang="en-US" sz="3200"/>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a:xfrm>
            <a:off x="213699" y="6449034"/>
            <a:ext cx="2743200" cy="365125"/>
          </a:xfrm>
        </p:spPr>
        <p:txBody>
          <a:bodyPr/>
          <a:lstStyle/>
          <a:p>
            <a:fld id="{5C35FCF4-C3EF-BD43-82E0-05BC237DAD2A}" type="slidenum">
              <a:rPr lang="en-US" smtClean="0"/>
              <a:pPr/>
              <a:t>16</a:t>
            </a:fld>
            <a:endParaRPr lang="en-US"/>
          </a:p>
        </p:txBody>
      </p:sp>
      <p:pic>
        <p:nvPicPr>
          <p:cNvPr id="7" name="Picture 7" descr="Chart&#10;&#10;Description automatically generated">
            <a:extLst>
              <a:ext uri="{FF2B5EF4-FFF2-40B4-BE49-F238E27FC236}">
                <a16:creationId xmlns:a16="http://schemas.microsoft.com/office/drawing/2014/main" id="{9DBE663E-C82F-8D11-DE7C-59CF81BE31E8}"/>
              </a:ext>
            </a:extLst>
          </p:cNvPr>
          <p:cNvPicPr>
            <a:picLocks noChangeAspect="1"/>
          </p:cNvPicPr>
          <p:nvPr/>
        </p:nvPicPr>
        <p:blipFill>
          <a:blip r:embed="rId3"/>
          <a:stretch>
            <a:fillRect/>
          </a:stretch>
        </p:blipFill>
        <p:spPr>
          <a:xfrm>
            <a:off x="7211676" y="1199192"/>
            <a:ext cx="4102100" cy="2747042"/>
          </a:xfrm>
          <a:prstGeom prst="rect">
            <a:avLst/>
          </a:prstGeom>
        </p:spPr>
      </p:pic>
      <p:pic>
        <p:nvPicPr>
          <p:cNvPr id="11" name="Picture 4" descr="Chart, bar chart&#10;&#10;Description automatically generated">
            <a:extLst>
              <a:ext uri="{FF2B5EF4-FFF2-40B4-BE49-F238E27FC236}">
                <a16:creationId xmlns:a16="http://schemas.microsoft.com/office/drawing/2014/main" id="{19F1AB72-8DB8-9CEF-50C3-E95EB66A9A39}"/>
              </a:ext>
            </a:extLst>
          </p:cNvPr>
          <p:cNvPicPr>
            <a:picLocks noChangeAspect="1"/>
          </p:cNvPicPr>
          <p:nvPr/>
        </p:nvPicPr>
        <p:blipFill>
          <a:blip r:embed="rId4"/>
          <a:stretch>
            <a:fillRect/>
          </a:stretch>
        </p:blipFill>
        <p:spPr>
          <a:xfrm>
            <a:off x="7244825" y="4068039"/>
            <a:ext cx="4072130" cy="2191792"/>
          </a:xfrm>
          <a:prstGeom prst="rect">
            <a:avLst/>
          </a:prstGeom>
        </p:spPr>
      </p:pic>
      <p:sp>
        <p:nvSpPr>
          <p:cNvPr id="8" name="Title 1">
            <a:extLst>
              <a:ext uri="{FF2B5EF4-FFF2-40B4-BE49-F238E27FC236}">
                <a16:creationId xmlns:a16="http://schemas.microsoft.com/office/drawing/2014/main" id="{C6E1DB9F-519D-153D-B615-FDC0404E5643}"/>
              </a:ext>
            </a:extLst>
          </p:cNvPr>
          <p:cNvSpPr txBox="1">
            <a:spLocks/>
          </p:cNvSpPr>
          <p:nvPr/>
        </p:nvSpPr>
        <p:spPr>
          <a:xfrm>
            <a:off x="995172" y="120035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Support Vector Classification (SVC, with PCA)</a:t>
            </a:r>
            <a:endParaRPr lang="en-US">
              <a:solidFill>
                <a:schemeClr val="tx1"/>
              </a:solidFill>
              <a:cs typeface="Calibri"/>
            </a:endParaRPr>
          </a:p>
        </p:txBody>
      </p:sp>
      <p:grpSp>
        <p:nvGrpSpPr>
          <p:cNvPr id="10" name="Group 9">
            <a:extLst>
              <a:ext uri="{FF2B5EF4-FFF2-40B4-BE49-F238E27FC236}">
                <a16:creationId xmlns:a16="http://schemas.microsoft.com/office/drawing/2014/main" id="{41AB413B-A39E-A1DB-9114-82BDE275E96E}"/>
              </a:ext>
            </a:extLst>
          </p:cNvPr>
          <p:cNvGrpSpPr/>
          <p:nvPr/>
        </p:nvGrpSpPr>
        <p:grpSpPr>
          <a:xfrm>
            <a:off x="293100" y="1298322"/>
            <a:ext cx="702072" cy="524877"/>
            <a:chOff x="351993" y="1453669"/>
            <a:chExt cx="570988" cy="424218"/>
          </a:xfrm>
        </p:grpSpPr>
        <p:sp>
          <p:nvSpPr>
            <p:cNvPr id="12" name="Oval 11">
              <a:extLst>
                <a:ext uri="{FF2B5EF4-FFF2-40B4-BE49-F238E27FC236}">
                  <a16:creationId xmlns:a16="http://schemas.microsoft.com/office/drawing/2014/main" id="{B08F5ECF-A34E-6573-04AD-E3BA6DCEDF1E}"/>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51A2F21-995B-3A4C-EC05-0410BDE88453}"/>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2.5</a:t>
              </a:r>
            </a:p>
          </p:txBody>
        </p:sp>
      </p:grpSp>
      <p:sp>
        <p:nvSpPr>
          <p:cNvPr id="3" name="TextBox 5">
            <a:extLst>
              <a:ext uri="{FF2B5EF4-FFF2-40B4-BE49-F238E27FC236}">
                <a16:creationId xmlns:a16="http://schemas.microsoft.com/office/drawing/2014/main" id="{1F52797D-D254-C967-ED24-FE010F84B013}"/>
              </a:ext>
            </a:extLst>
          </p:cNvPr>
          <p:cNvSpPr txBox="1"/>
          <p:nvPr/>
        </p:nvSpPr>
        <p:spPr>
          <a:xfrm>
            <a:off x="837540" y="2044282"/>
            <a:ext cx="6318826"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1775" indent="-231775">
              <a:buFont typeface="Arial"/>
              <a:buChar char="•"/>
            </a:pPr>
            <a:r>
              <a:rPr lang="en-US" sz="1600">
                <a:cs typeface="Calibri"/>
              </a:rPr>
              <a:t>PCA is implemented to avoid overfitting and noise.</a:t>
            </a:r>
            <a:endParaRPr lang="zh-TW" altLang="en-US" sz="1600">
              <a:cs typeface="Calibri" panose="020F0502020204030204"/>
            </a:endParaRPr>
          </a:p>
          <a:p>
            <a:pPr marL="231775" indent="-231775">
              <a:buFont typeface="Arial"/>
              <a:buChar char="•"/>
            </a:pPr>
            <a:endParaRPr lang="en-US" sz="1600">
              <a:cs typeface="Calibri"/>
            </a:endParaRPr>
          </a:p>
          <a:p>
            <a:pPr marL="231775" indent="-231775">
              <a:buFont typeface="Arial"/>
              <a:buChar char="•"/>
            </a:pPr>
            <a:r>
              <a:rPr lang="en-US" sz="1600">
                <a:cs typeface="Calibri"/>
              </a:rPr>
              <a:t>Compare four kernels: Poly, Sigmoid, Linear, and RBF</a:t>
            </a:r>
          </a:p>
          <a:p>
            <a:pPr marL="231775" indent="-231775">
              <a:buFont typeface="Arial"/>
              <a:buChar char="•"/>
            </a:pPr>
            <a:endParaRPr lang="en-US" sz="1600">
              <a:cs typeface="Calibri"/>
            </a:endParaRPr>
          </a:p>
          <a:p>
            <a:pPr marL="231775" indent="-231775">
              <a:buFont typeface="Arial"/>
              <a:buChar char="•"/>
            </a:pPr>
            <a:r>
              <a:rPr lang="en-US" sz="1600">
                <a:cs typeface="Calibri"/>
              </a:rPr>
              <a:t>RBF has the highest accuracy rate than other Kernels.</a:t>
            </a:r>
            <a:endParaRPr lang="en-US">
              <a:cs typeface="Calibri"/>
            </a:endParaRPr>
          </a:p>
          <a:p>
            <a:endParaRPr lang="en-US">
              <a:cs typeface="Calibri"/>
            </a:endParaRPr>
          </a:p>
        </p:txBody>
      </p:sp>
      <p:grpSp>
        <p:nvGrpSpPr>
          <p:cNvPr id="22" name="群組 21">
            <a:extLst>
              <a:ext uri="{FF2B5EF4-FFF2-40B4-BE49-F238E27FC236}">
                <a16:creationId xmlns:a16="http://schemas.microsoft.com/office/drawing/2014/main" id="{23200F1D-9A31-694B-0B25-056C4B08FFA9}"/>
              </a:ext>
            </a:extLst>
          </p:cNvPr>
          <p:cNvGrpSpPr/>
          <p:nvPr/>
        </p:nvGrpSpPr>
        <p:grpSpPr>
          <a:xfrm>
            <a:off x="1000631" y="3777865"/>
            <a:ext cx="5990635" cy="2476242"/>
            <a:chOff x="688904" y="3662411"/>
            <a:chExt cx="5990635" cy="2476242"/>
          </a:xfrm>
        </p:grpSpPr>
        <p:sp>
          <p:nvSpPr>
            <p:cNvPr id="16" name="Rectangle: Rounded Corners 63">
              <a:extLst>
                <a:ext uri="{FF2B5EF4-FFF2-40B4-BE49-F238E27FC236}">
                  <a16:creationId xmlns:a16="http://schemas.microsoft.com/office/drawing/2014/main" id="{2D834891-7900-A8FA-1700-954C7469FEF0}"/>
                </a:ext>
              </a:extLst>
            </p:cNvPr>
            <p:cNvSpPr/>
            <p:nvPr/>
          </p:nvSpPr>
          <p:spPr>
            <a:xfrm>
              <a:off x="688904" y="3662411"/>
              <a:ext cx="5990635" cy="2476242"/>
            </a:xfrm>
            <a:prstGeom prst="roundRect">
              <a:avLst>
                <a:gd name="adj" fmla="val 814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ltLang="zh-TW" sz="2000">
                  <a:solidFill>
                    <a:schemeClr val="tx1"/>
                  </a:solidFill>
                  <a:ea typeface="新細明體"/>
                  <a:cs typeface="Calibri"/>
                </a:rPr>
                <a:t>Pipeline</a:t>
              </a:r>
              <a:endParaRPr lang="en-US" altLang="zh-TW" sz="2000">
                <a:solidFill>
                  <a:schemeClr val="tx1"/>
                </a:solidFill>
                <a:cs typeface="Calibri"/>
              </a:endParaRPr>
            </a:p>
          </p:txBody>
        </p:sp>
        <p:sp>
          <p:nvSpPr>
            <p:cNvPr id="14" name="Rectangle: Rounded Corners 24">
              <a:extLst>
                <a:ext uri="{FF2B5EF4-FFF2-40B4-BE49-F238E27FC236}">
                  <a16:creationId xmlns:a16="http://schemas.microsoft.com/office/drawing/2014/main" id="{D588DF19-5901-93AB-485E-D62A0CE2FFB6}"/>
                </a:ext>
              </a:extLst>
            </p:cNvPr>
            <p:cNvSpPr/>
            <p:nvPr/>
          </p:nvSpPr>
          <p:spPr>
            <a:xfrm>
              <a:off x="926374" y="4279866"/>
              <a:ext cx="848321" cy="1647935"/>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1600">
                  <a:solidFill>
                    <a:schemeClr val="tx1"/>
                  </a:solidFill>
                  <a:ea typeface="新細明體"/>
                  <a:cs typeface="Calibri"/>
                </a:rPr>
                <a:t>Scaling</a:t>
              </a:r>
              <a:endParaRPr lang="zh-TW" altLang="en-US" sz="1600">
                <a:solidFill>
                  <a:schemeClr val="tx1"/>
                </a:solidFill>
              </a:endParaRPr>
            </a:p>
          </p:txBody>
        </p:sp>
        <p:sp>
          <p:nvSpPr>
            <p:cNvPr id="17" name="箭號: 向右 16">
              <a:extLst>
                <a:ext uri="{FF2B5EF4-FFF2-40B4-BE49-F238E27FC236}">
                  <a16:creationId xmlns:a16="http://schemas.microsoft.com/office/drawing/2014/main" id="{984DC0EB-8476-5CF7-444D-34861DB223CB}"/>
                </a:ext>
              </a:extLst>
            </p:cNvPr>
            <p:cNvSpPr/>
            <p:nvPr/>
          </p:nvSpPr>
          <p:spPr>
            <a:xfrm>
              <a:off x="1991591" y="4950113"/>
              <a:ext cx="1039090" cy="288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Rectangle: Rounded Corners 24">
              <a:extLst>
                <a:ext uri="{FF2B5EF4-FFF2-40B4-BE49-F238E27FC236}">
                  <a16:creationId xmlns:a16="http://schemas.microsoft.com/office/drawing/2014/main" id="{A1D1828F-0056-28B4-B7FC-A92AD8052667}"/>
                </a:ext>
              </a:extLst>
            </p:cNvPr>
            <p:cNvSpPr/>
            <p:nvPr/>
          </p:nvSpPr>
          <p:spPr>
            <a:xfrm>
              <a:off x="3258555" y="4279865"/>
              <a:ext cx="848321" cy="1647935"/>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a:solidFill>
                    <a:schemeClr val="tx1"/>
                  </a:solidFill>
                  <a:ea typeface="新細明體"/>
                  <a:cs typeface="Calibri"/>
                </a:rPr>
                <a:t>PCA</a:t>
              </a:r>
            </a:p>
            <a:p>
              <a:pPr algn="ctr"/>
              <a:r>
                <a:rPr lang="zh-TW" altLang="en-US">
                  <a:solidFill>
                    <a:schemeClr val="tx1"/>
                  </a:solidFill>
                  <a:ea typeface="新細明體"/>
                  <a:cs typeface="Calibri"/>
                </a:rPr>
                <a:t>(n=2)</a:t>
              </a:r>
            </a:p>
          </p:txBody>
        </p:sp>
        <p:sp>
          <p:nvSpPr>
            <p:cNvPr id="19" name="Rectangle: Rounded Corners 24">
              <a:extLst>
                <a:ext uri="{FF2B5EF4-FFF2-40B4-BE49-F238E27FC236}">
                  <a16:creationId xmlns:a16="http://schemas.microsoft.com/office/drawing/2014/main" id="{2F022AB6-0703-3875-05C3-7388BE4E2BBC}"/>
                </a:ext>
              </a:extLst>
            </p:cNvPr>
            <p:cNvSpPr/>
            <p:nvPr/>
          </p:nvSpPr>
          <p:spPr>
            <a:xfrm>
              <a:off x="5671555" y="4279865"/>
              <a:ext cx="848321" cy="1647935"/>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a:solidFill>
                    <a:schemeClr val="tx1"/>
                  </a:solidFill>
                  <a:ea typeface="新細明體"/>
                  <a:cs typeface="Calibri"/>
                </a:rPr>
                <a:t>SVC</a:t>
              </a:r>
            </a:p>
            <a:p>
              <a:pPr algn="ctr"/>
              <a:r>
                <a:rPr lang="zh-TW" altLang="en-US">
                  <a:solidFill>
                    <a:schemeClr val="tx1"/>
                  </a:solidFill>
                  <a:ea typeface="新細明體"/>
                  <a:cs typeface="Calibri"/>
                </a:rPr>
                <a:t>(C=1)</a:t>
              </a:r>
            </a:p>
          </p:txBody>
        </p:sp>
        <p:sp>
          <p:nvSpPr>
            <p:cNvPr id="21" name="箭號: 向右 20">
              <a:extLst>
                <a:ext uri="{FF2B5EF4-FFF2-40B4-BE49-F238E27FC236}">
                  <a16:creationId xmlns:a16="http://schemas.microsoft.com/office/drawing/2014/main" id="{780E1C9C-EE77-B067-CF04-241F2D3B043C}"/>
                </a:ext>
              </a:extLst>
            </p:cNvPr>
            <p:cNvSpPr/>
            <p:nvPr/>
          </p:nvSpPr>
          <p:spPr>
            <a:xfrm>
              <a:off x="4369954" y="4950113"/>
              <a:ext cx="1039090" cy="288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508453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5E3E8C-185A-B889-DAF1-9F205DB0230B}"/>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A8B2FA47-82E3-3768-DCE7-CC99E55AB0B2}"/>
              </a:ext>
            </a:extLst>
          </p:cNvPr>
          <p:cNvSpPr>
            <a:spLocks noGrp="1"/>
          </p:cNvSpPr>
          <p:nvPr>
            <p:ph type="sldNum" sz="quarter" idx="12"/>
          </p:nvPr>
        </p:nvSpPr>
        <p:spPr/>
        <p:txBody>
          <a:bodyPr/>
          <a:lstStyle/>
          <a:p>
            <a:fld id="{5C35FCF4-C3EF-BD43-82E0-05BC237DAD2A}" type="slidenum">
              <a:rPr lang="en-US" smtClean="0"/>
              <a:pPr/>
              <a:t>17</a:t>
            </a:fld>
            <a:endParaRPr lang="en-US"/>
          </a:p>
        </p:txBody>
      </p:sp>
      <p:pic>
        <p:nvPicPr>
          <p:cNvPr id="5" name="Picture 4">
            <a:extLst>
              <a:ext uri="{FF2B5EF4-FFF2-40B4-BE49-F238E27FC236}">
                <a16:creationId xmlns:a16="http://schemas.microsoft.com/office/drawing/2014/main" id="{943C9103-DF73-C4B6-E3D1-2214491C87B1}"/>
              </a:ext>
            </a:extLst>
          </p:cNvPr>
          <p:cNvPicPr>
            <a:picLocks noChangeAspect="1"/>
          </p:cNvPicPr>
          <p:nvPr/>
        </p:nvPicPr>
        <p:blipFill>
          <a:blip r:embed="rId2"/>
          <a:stretch>
            <a:fillRect/>
          </a:stretch>
        </p:blipFill>
        <p:spPr>
          <a:xfrm>
            <a:off x="838200" y="2507566"/>
            <a:ext cx="2754745" cy="1137769"/>
          </a:xfrm>
          <a:prstGeom prst="rect">
            <a:avLst/>
          </a:prstGeom>
        </p:spPr>
      </p:pic>
    </p:spTree>
    <p:extLst>
      <p:ext uri="{BB962C8B-B14F-4D97-AF65-F5344CB8AC3E}">
        <p14:creationId xmlns:p14="http://schemas.microsoft.com/office/powerpoint/2010/main" val="300757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lIns="91440" tIns="45720" rIns="91440" bIns="45720" anchor="ctr" anchorCtr="0">
            <a:normAutofit/>
          </a:bodyPr>
          <a:lstStyle/>
          <a:p>
            <a:r>
              <a:rPr lang="en-US" sz="3200">
                <a:solidFill>
                  <a:srgbClr val="FFFFFF"/>
                </a:solidFill>
                <a:latin typeface="Calibri" panose="020F0502020204030204" pitchFamily="34" charset="0"/>
              </a:rPr>
              <a:t>4.1 Classify whether the machine will fail or not </a:t>
            </a:r>
            <a:endParaRPr lang="en-US" sz="3200"/>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a:xfrm>
            <a:off x="213699" y="6449034"/>
            <a:ext cx="2743200" cy="365125"/>
          </a:xfrm>
        </p:spPr>
        <p:txBody>
          <a:bodyPr/>
          <a:lstStyle/>
          <a:p>
            <a:fld id="{5C35FCF4-C3EF-BD43-82E0-05BC237DAD2A}" type="slidenum">
              <a:rPr lang="en-US" smtClean="0"/>
              <a:pPr/>
              <a:t>18</a:t>
            </a:fld>
            <a:endParaRPr lang="en-US"/>
          </a:p>
        </p:txBody>
      </p:sp>
      <p:pic>
        <p:nvPicPr>
          <p:cNvPr id="5" name="圖片 5" descr="一張含有 圖表 的圖片&#10;&#10;自動產生的描述">
            <a:extLst>
              <a:ext uri="{FF2B5EF4-FFF2-40B4-BE49-F238E27FC236}">
                <a16:creationId xmlns:a16="http://schemas.microsoft.com/office/drawing/2014/main" id="{F6E30AE0-5A44-BC2A-590D-889FB12EF8F2}"/>
              </a:ext>
            </a:extLst>
          </p:cNvPr>
          <p:cNvPicPr>
            <a:picLocks noChangeAspect="1"/>
          </p:cNvPicPr>
          <p:nvPr/>
        </p:nvPicPr>
        <p:blipFill>
          <a:blip r:embed="rId3"/>
          <a:stretch>
            <a:fillRect/>
          </a:stretch>
        </p:blipFill>
        <p:spPr>
          <a:xfrm>
            <a:off x="6533938" y="1858899"/>
            <a:ext cx="4544290" cy="3675145"/>
          </a:xfrm>
          <a:prstGeom prst="rect">
            <a:avLst/>
          </a:prstGeom>
        </p:spPr>
      </p:pic>
      <p:sp>
        <p:nvSpPr>
          <p:cNvPr id="3" name="Title 1">
            <a:extLst>
              <a:ext uri="{FF2B5EF4-FFF2-40B4-BE49-F238E27FC236}">
                <a16:creationId xmlns:a16="http://schemas.microsoft.com/office/drawing/2014/main" id="{E09F565F-F775-CD51-9014-F498B5CDC206}"/>
              </a:ext>
            </a:extLst>
          </p:cNvPr>
          <p:cNvSpPr txBox="1">
            <a:spLocks/>
          </p:cNvSpPr>
          <p:nvPr/>
        </p:nvSpPr>
        <p:spPr>
          <a:xfrm>
            <a:off x="995172" y="120035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Support Vector Classification (SVC)</a:t>
            </a:r>
            <a:endParaRPr lang="en-US">
              <a:solidFill>
                <a:schemeClr val="tx1"/>
              </a:solidFill>
              <a:cs typeface="Calibri"/>
            </a:endParaRPr>
          </a:p>
        </p:txBody>
      </p:sp>
      <p:grpSp>
        <p:nvGrpSpPr>
          <p:cNvPr id="7" name="Group 6">
            <a:extLst>
              <a:ext uri="{FF2B5EF4-FFF2-40B4-BE49-F238E27FC236}">
                <a16:creationId xmlns:a16="http://schemas.microsoft.com/office/drawing/2014/main" id="{A40D7252-331F-1F72-1D9A-508158EAC511}"/>
              </a:ext>
            </a:extLst>
          </p:cNvPr>
          <p:cNvGrpSpPr/>
          <p:nvPr/>
        </p:nvGrpSpPr>
        <p:grpSpPr>
          <a:xfrm>
            <a:off x="293100" y="1298322"/>
            <a:ext cx="702072" cy="524877"/>
            <a:chOff x="351993" y="1453669"/>
            <a:chExt cx="570988" cy="424218"/>
          </a:xfrm>
        </p:grpSpPr>
        <p:sp>
          <p:nvSpPr>
            <p:cNvPr id="8" name="Oval 7">
              <a:extLst>
                <a:ext uri="{FF2B5EF4-FFF2-40B4-BE49-F238E27FC236}">
                  <a16:creationId xmlns:a16="http://schemas.microsoft.com/office/drawing/2014/main" id="{1E252BA0-8BD2-4FEF-85CB-8A48ACCBE2D6}"/>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A228E27-AF48-5049-EE26-44D360B3FE8F}"/>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2.6</a:t>
              </a:r>
            </a:p>
          </p:txBody>
        </p:sp>
      </p:grpSp>
      <p:sp>
        <p:nvSpPr>
          <p:cNvPr id="13" name="TextBox 5">
            <a:extLst>
              <a:ext uri="{FF2B5EF4-FFF2-40B4-BE49-F238E27FC236}">
                <a16:creationId xmlns:a16="http://schemas.microsoft.com/office/drawing/2014/main" id="{1EEDEC3D-BAF4-4CBF-98A9-32FD796491D8}"/>
              </a:ext>
            </a:extLst>
          </p:cNvPr>
          <p:cNvSpPr txBox="1"/>
          <p:nvPr/>
        </p:nvSpPr>
        <p:spPr>
          <a:xfrm>
            <a:off x="646754" y="2125370"/>
            <a:ext cx="5630332"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新細明體"/>
                <a:cs typeface="Calibri"/>
              </a:rPr>
              <a:t>Most machine failures are concentrated at the upper right and lower left corners. More challenging to separate groups with a linear function.</a:t>
            </a:r>
            <a:endParaRPr lang="en-US" sz="2000">
              <a:ea typeface="新細明體" panose="02020500000000000000" pitchFamily="18" charset="-120"/>
              <a:cs typeface="Calibri"/>
            </a:endParaRPr>
          </a:p>
          <a:p>
            <a:pPr marL="342900" indent="-342900">
              <a:buFont typeface="Arial"/>
              <a:buChar char="•"/>
            </a:pPr>
            <a:endParaRPr lang="en-US" sz="2000">
              <a:ea typeface="新細明體"/>
              <a:cs typeface="Calibri"/>
            </a:endParaRPr>
          </a:p>
          <a:p>
            <a:pPr marL="342900" indent="-342900">
              <a:buFont typeface="Arial"/>
              <a:buChar char="•"/>
            </a:pPr>
            <a:endParaRPr lang="en-US" sz="2000">
              <a:ea typeface="新細明體"/>
              <a:cs typeface="Calibri"/>
            </a:endParaRPr>
          </a:p>
          <a:p>
            <a:pPr marL="342900" indent="-342900">
              <a:buFont typeface="Arial"/>
              <a:buChar char="•"/>
            </a:pPr>
            <a:r>
              <a:rPr lang="en-US" sz="2000">
                <a:ea typeface="新細明體"/>
                <a:cs typeface="Calibri"/>
              </a:rPr>
              <a:t>Kernel: RBF (Radial Basis Function)</a:t>
            </a:r>
          </a:p>
          <a:p>
            <a:pPr marL="741363" lvl="1" indent="-284163">
              <a:buAutoNum type="arabicPeriod"/>
            </a:pPr>
            <a:r>
              <a:rPr lang="en-US" sz="2000">
                <a:ea typeface="新細明體"/>
                <a:cs typeface="Calibri"/>
              </a:rPr>
              <a:t>Can handle complex decision boundaries.</a:t>
            </a:r>
          </a:p>
          <a:p>
            <a:pPr marL="741363" lvl="1" indent="-284163">
              <a:buAutoNum type="arabicPeriod"/>
            </a:pPr>
            <a:r>
              <a:rPr lang="en-US" sz="2000">
                <a:ea typeface="新細明體"/>
                <a:cs typeface="Calibri"/>
              </a:rPr>
              <a:t>Good at handling imbalanced datasets. </a:t>
            </a:r>
          </a:p>
          <a:p>
            <a:pPr marL="741363" lvl="1" indent="-284163">
              <a:buAutoNum type="arabicPeriod"/>
            </a:pPr>
            <a:r>
              <a:rPr lang="en-US" sz="2000">
                <a:ea typeface="新細明體"/>
                <a:cs typeface="Calibri"/>
              </a:rPr>
              <a:t>However, it may be computationally expensive for large datasets.</a:t>
            </a:r>
          </a:p>
          <a:p>
            <a:pPr marL="342900" indent="-342900">
              <a:buAutoNum type="arabicPeriod"/>
            </a:pPr>
            <a:endParaRPr lang="en-US">
              <a:cs typeface="Calibri"/>
            </a:endParaRPr>
          </a:p>
          <a:p>
            <a:endParaRPr lang="en-US">
              <a:cs typeface="Calibri"/>
            </a:endParaRPr>
          </a:p>
        </p:txBody>
      </p:sp>
    </p:spTree>
    <p:extLst>
      <p:ext uri="{BB962C8B-B14F-4D97-AF65-F5344CB8AC3E}">
        <p14:creationId xmlns:p14="http://schemas.microsoft.com/office/powerpoint/2010/main" val="283399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lIns="91440" tIns="45720" rIns="91440" bIns="45720" anchor="ctr" anchorCtr="0">
            <a:normAutofit/>
          </a:bodyPr>
          <a:lstStyle/>
          <a:p>
            <a:r>
              <a:rPr lang="en-US" sz="3200">
                <a:solidFill>
                  <a:srgbClr val="FFFFFF"/>
                </a:solidFill>
                <a:latin typeface="Calibri" panose="020F0502020204030204" pitchFamily="34" charset="0"/>
              </a:rPr>
              <a:t>4.1 Classify whether the machine will fail or not </a:t>
            </a:r>
            <a:endParaRPr lang="en-US" sz="3200"/>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a:xfrm>
            <a:off x="213699" y="6449034"/>
            <a:ext cx="2743200" cy="365125"/>
          </a:xfrm>
        </p:spPr>
        <p:txBody>
          <a:bodyPr/>
          <a:lstStyle/>
          <a:p>
            <a:fld id="{5C35FCF4-C3EF-BD43-82E0-05BC237DAD2A}" type="slidenum">
              <a:rPr lang="en-US" smtClean="0"/>
              <a:pPr/>
              <a:t>19</a:t>
            </a:fld>
            <a:endParaRPr lang="en-US"/>
          </a:p>
        </p:txBody>
      </p:sp>
      <p:sp>
        <p:nvSpPr>
          <p:cNvPr id="8" name="Title 1">
            <a:extLst>
              <a:ext uri="{FF2B5EF4-FFF2-40B4-BE49-F238E27FC236}">
                <a16:creationId xmlns:a16="http://schemas.microsoft.com/office/drawing/2014/main" id="{C6E1DB9F-519D-153D-B615-FDC0404E5643}"/>
              </a:ext>
            </a:extLst>
          </p:cNvPr>
          <p:cNvSpPr txBox="1">
            <a:spLocks/>
          </p:cNvSpPr>
          <p:nvPr/>
        </p:nvSpPr>
        <p:spPr>
          <a:xfrm>
            <a:off x="995172" y="120035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cs typeface="Calibri"/>
              </a:rPr>
              <a:t>K-Nearest Neighbors (KNN)</a:t>
            </a:r>
            <a:endParaRPr lang="en-US"/>
          </a:p>
        </p:txBody>
      </p:sp>
      <p:grpSp>
        <p:nvGrpSpPr>
          <p:cNvPr id="10" name="Group 9">
            <a:extLst>
              <a:ext uri="{FF2B5EF4-FFF2-40B4-BE49-F238E27FC236}">
                <a16:creationId xmlns:a16="http://schemas.microsoft.com/office/drawing/2014/main" id="{41AB413B-A39E-A1DB-9114-82BDE275E96E}"/>
              </a:ext>
            </a:extLst>
          </p:cNvPr>
          <p:cNvGrpSpPr/>
          <p:nvPr/>
        </p:nvGrpSpPr>
        <p:grpSpPr>
          <a:xfrm>
            <a:off x="293100" y="1298322"/>
            <a:ext cx="702072" cy="524877"/>
            <a:chOff x="351993" y="1453669"/>
            <a:chExt cx="570988" cy="424218"/>
          </a:xfrm>
        </p:grpSpPr>
        <p:sp>
          <p:nvSpPr>
            <p:cNvPr id="12" name="Oval 11">
              <a:extLst>
                <a:ext uri="{FF2B5EF4-FFF2-40B4-BE49-F238E27FC236}">
                  <a16:creationId xmlns:a16="http://schemas.microsoft.com/office/drawing/2014/main" id="{B08F5ECF-A34E-6573-04AD-E3BA6DCEDF1E}"/>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51A2F21-995B-3A4C-EC05-0410BDE88453}"/>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2.7</a:t>
              </a:r>
            </a:p>
          </p:txBody>
        </p:sp>
      </p:grpSp>
      <p:sp>
        <p:nvSpPr>
          <p:cNvPr id="3" name="TextBox 5">
            <a:extLst>
              <a:ext uri="{FF2B5EF4-FFF2-40B4-BE49-F238E27FC236}">
                <a16:creationId xmlns:a16="http://schemas.microsoft.com/office/drawing/2014/main" id="{1F52797D-D254-C967-ED24-FE010F84B013}"/>
              </a:ext>
            </a:extLst>
          </p:cNvPr>
          <p:cNvSpPr txBox="1"/>
          <p:nvPr/>
        </p:nvSpPr>
        <p:spPr>
          <a:xfrm>
            <a:off x="7835859" y="4784208"/>
            <a:ext cx="351796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1775" indent="-231775">
              <a:buFont typeface="Arial"/>
              <a:buChar char="•"/>
            </a:pPr>
            <a:r>
              <a:rPr lang="en-US" sz="1600">
                <a:cs typeface="Calibri"/>
              </a:rPr>
              <a:t>Torque and </a:t>
            </a:r>
            <a:r>
              <a:rPr lang="en-US" sz="1600" err="1">
                <a:cs typeface="Calibri"/>
              </a:rPr>
              <a:t>R_speed</a:t>
            </a:r>
            <a:r>
              <a:rPr lang="en-US" sz="1600">
                <a:cs typeface="Calibri"/>
              </a:rPr>
              <a:t> are selected</a:t>
            </a:r>
          </a:p>
          <a:p>
            <a:pPr marL="231775" indent="-231775">
              <a:buFont typeface="Arial"/>
              <a:buChar char="•"/>
            </a:pPr>
            <a:r>
              <a:rPr lang="en-US" sz="1600">
                <a:cs typeface="Calibri"/>
              </a:rPr>
              <a:t>Average within-cluster sum of squares of 5 clusters is 43.43 (Elbow)</a:t>
            </a:r>
            <a:endParaRPr lang="en-US">
              <a:cs typeface="Calibri"/>
            </a:endParaRPr>
          </a:p>
          <a:p>
            <a:pPr marL="231775" indent="-231775">
              <a:buFont typeface="Arial"/>
              <a:buChar char="•"/>
            </a:pPr>
            <a:r>
              <a:rPr lang="en-US" sz="1600">
                <a:cs typeface="Calibri"/>
              </a:rPr>
              <a:t>Model with 9 clusters has the highest accuracy (0.972)</a:t>
            </a:r>
          </a:p>
          <a:p>
            <a:pPr marL="231775" indent="-231775">
              <a:buFont typeface="Arial"/>
              <a:buChar char="•"/>
            </a:pPr>
            <a:r>
              <a:rPr lang="en-US" sz="1600">
                <a:cs typeface="Calibri"/>
              </a:rPr>
              <a:t>May have problem of overfitting</a:t>
            </a:r>
          </a:p>
          <a:p>
            <a:endParaRPr lang="en-US">
              <a:cs typeface="Calibri"/>
            </a:endParaRPr>
          </a:p>
        </p:txBody>
      </p:sp>
      <p:pic>
        <p:nvPicPr>
          <p:cNvPr id="5" name="Picture 5" descr="Chart&#10;&#10;Description automatically generated">
            <a:extLst>
              <a:ext uri="{FF2B5EF4-FFF2-40B4-BE49-F238E27FC236}">
                <a16:creationId xmlns:a16="http://schemas.microsoft.com/office/drawing/2014/main" id="{56DB19C3-38EC-E257-9BC7-45F07D5EED2E}"/>
              </a:ext>
            </a:extLst>
          </p:cNvPr>
          <p:cNvPicPr>
            <a:picLocks noChangeAspect="1"/>
          </p:cNvPicPr>
          <p:nvPr/>
        </p:nvPicPr>
        <p:blipFill>
          <a:blip r:embed="rId3"/>
          <a:stretch>
            <a:fillRect/>
          </a:stretch>
        </p:blipFill>
        <p:spPr>
          <a:xfrm>
            <a:off x="7835490" y="1949171"/>
            <a:ext cx="4267584" cy="2715057"/>
          </a:xfrm>
          <a:prstGeom prst="rect">
            <a:avLst/>
          </a:prstGeom>
        </p:spPr>
      </p:pic>
      <p:pic>
        <p:nvPicPr>
          <p:cNvPr id="6" name="Picture 6" descr="Chart, line chart&#10;&#10;Description automatically generated">
            <a:extLst>
              <a:ext uri="{FF2B5EF4-FFF2-40B4-BE49-F238E27FC236}">
                <a16:creationId xmlns:a16="http://schemas.microsoft.com/office/drawing/2014/main" id="{A9B7F218-70EB-17E4-8856-AA42824E7788}"/>
              </a:ext>
            </a:extLst>
          </p:cNvPr>
          <p:cNvPicPr>
            <a:picLocks noChangeAspect="1"/>
          </p:cNvPicPr>
          <p:nvPr/>
        </p:nvPicPr>
        <p:blipFill>
          <a:blip r:embed="rId4"/>
          <a:stretch>
            <a:fillRect/>
          </a:stretch>
        </p:blipFill>
        <p:spPr>
          <a:xfrm>
            <a:off x="308474" y="1841011"/>
            <a:ext cx="3391929" cy="2449558"/>
          </a:xfrm>
          <a:prstGeom prst="rect">
            <a:avLst/>
          </a:prstGeom>
        </p:spPr>
      </p:pic>
      <p:pic>
        <p:nvPicPr>
          <p:cNvPr id="7" name="Picture 8" descr="Chart&#10;&#10;Description automatically generated">
            <a:extLst>
              <a:ext uri="{FF2B5EF4-FFF2-40B4-BE49-F238E27FC236}">
                <a16:creationId xmlns:a16="http://schemas.microsoft.com/office/drawing/2014/main" id="{C208E976-D3E5-F157-EC99-D0364C2700B4}"/>
              </a:ext>
            </a:extLst>
          </p:cNvPr>
          <p:cNvPicPr>
            <a:picLocks noChangeAspect="1"/>
          </p:cNvPicPr>
          <p:nvPr/>
        </p:nvPicPr>
        <p:blipFill>
          <a:blip r:embed="rId5"/>
          <a:stretch>
            <a:fillRect/>
          </a:stretch>
        </p:blipFill>
        <p:spPr>
          <a:xfrm>
            <a:off x="3775895" y="1951228"/>
            <a:ext cx="3967042" cy="2366522"/>
          </a:xfrm>
          <a:prstGeom prst="rect">
            <a:avLst/>
          </a:prstGeom>
        </p:spPr>
      </p:pic>
      <p:pic>
        <p:nvPicPr>
          <p:cNvPr id="9" name="Picture 10" descr="Chart&#10;&#10;Description automatically generated">
            <a:extLst>
              <a:ext uri="{FF2B5EF4-FFF2-40B4-BE49-F238E27FC236}">
                <a16:creationId xmlns:a16="http://schemas.microsoft.com/office/drawing/2014/main" id="{03FB50B7-7EE1-645E-847F-C0883DFF98C1}"/>
              </a:ext>
            </a:extLst>
          </p:cNvPr>
          <p:cNvPicPr>
            <a:picLocks noChangeAspect="1"/>
          </p:cNvPicPr>
          <p:nvPr/>
        </p:nvPicPr>
        <p:blipFill>
          <a:blip r:embed="rId6"/>
          <a:stretch>
            <a:fillRect/>
          </a:stretch>
        </p:blipFill>
        <p:spPr>
          <a:xfrm>
            <a:off x="3775126" y="4319224"/>
            <a:ext cx="3968580" cy="2368367"/>
          </a:xfrm>
          <a:prstGeom prst="rect">
            <a:avLst/>
          </a:prstGeom>
        </p:spPr>
      </p:pic>
      <p:pic>
        <p:nvPicPr>
          <p:cNvPr id="11" name="Picture 13" descr="A picture containing shape&#10;&#10;Description automatically generated">
            <a:extLst>
              <a:ext uri="{FF2B5EF4-FFF2-40B4-BE49-F238E27FC236}">
                <a16:creationId xmlns:a16="http://schemas.microsoft.com/office/drawing/2014/main" id="{8F395A52-FCDC-B079-6011-C9EB0ABD08DF}"/>
              </a:ext>
            </a:extLst>
          </p:cNvPr>
          <p:cNvPicPr>
            <a:picLocks noChangeAspect="1"/>
          </p:cNvPicPr>
          <p:nvPr/>
        </p:nvPicPr>
        <p:blipFill>
          <a:blip r:embed="rId7"/>
          <a:stretch>
            <a:fillRect/>
          </a:stretch>
        </p:blipFill>
        <p:spPr>
          <a:xfrm>
            <a:off x="291415" y="4284188"/>
            <a:ext cx="3484603" cy="2250472"/>
          </a:xfrm>
          <a:prstGeom prst="rect">
            <a:avLst/>
          </a:prstGeom>
        </p:spPr>
      </p:pic>
    </p:spTree>
    <p:extLst>
      <p:ext uri="{BB962C8B-B14F-4D97-AF65-F5344CB8AC3E}">
        <p14:creationId xmlns:p14="http://schemas.microsoft.com/office/powerpoint/2010/main" val="3139046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0FF5C0-9D86-22A4-66B7-EF8FD7254084}"/>
              </a:ext>
            </a:extLst>
          </p:cNvPr>
          <p:cNvGrpSpPr/>
          <p:nvPr/>
        </p:nvGrpSpPr>
        <p:grpSpPr>
          <a:xfrm>
            <a:off x="10109609" y="4235669"/>
            <a:ext cx="2476446" cy="1912883"/>
            <a:chOff x="344724" y="1453669"/>
            <a:chExt cx="570988" cy="424218"/>
          </a:xfrm>
        </p:grpSpPr>
        <p:sp>
          <p:nvSpPr>
            <p:cNvPr id="3" name="Oval 2">
              <a:extLst>
                <a:ext uri="{FF2B5EF4-FFF2-40B4-BE49-F238E27FC236}">
                  <a16:creationId xmlns:a16="http://schemas.microsoft.com/office/drawing/2014/main" id="{F71942A5-C2B2-2DD2-3818-36E29E615088}"/>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91F3B3-686B-0A57-627A-B11242F52EBB}"/>
                </a:ext>
              </a:extLst>
            </p:cNvPr>
            <p:cNvSpPr txBox="1"/>
            <p:nvPr/>
          </p:nvSpPr>
          <p:spPr>
            <a:xfrm>
              <a:off x="344724" y="1486345"/>
              <a:ext cx="570988" cy="348102"/>
            </a:xfrm>
            <a:prstGeom prst="rect">
              <a:avLst/>
            </a:prstGeom>
            <a:noFill/>
          </p:spPr>
          <p:txBody>
            <a:bodyPr wrap="square" lIns="91440" tIns="45720" rIns="91440" bIns="45720" rtlCol="0" anchor="t">
              <a:spAutoFit/>
            </a:bodyPr>
            <a:lstStyle/>
            <a:p>
              <a:pPr algn="ctr"/>
              <a:r>
                <a:rPr lang="en-US" sz="9600" b="1">
                  <a:solidFill>
                    <a:schemeClr val="bg1"/>
                  </a:solidFill>
                  <a:cs typeface="Calibri"/>
                </a:rPr>
                <a:t>1</a:t>
              </a:r>
            </a:p>
          </p:txBody>
        </p:sp>
      </p:grpSp>
      <p:sp>
        <p:nvSpPr>
          <p:cNvPr id="5" name="TextBox 4">
            <a:extLst>
              <a:ext uri="{FF2B5EF4-FFF2-40B4-BE49-F238E27FC236}">
                <a16:creationId xmlns:a16="http://schemas.microsoft.com/office/drawing/2014/main" id="{19917195-26E4-AA50-413A-EA507C40D691}"/>
              </a:ext>
            </a:extLst>
          </p:cNvPr>
          <p:cNvSpPr txBox="1"/>
          <p:nvPr/>
        </p:nvSpPr>
        <p:spPr>
          <a:xfrm>
            <a:off x="2656422" y="4706177"/>
            <a:ext cx="7662042" cy="923330"/>
          </a:xfrm>
          <a:prstGeom prst="rect">
            <a:avLst/>
          </a:prstGeom>
          <a:noFill/>
        </p:spPr>
        <p:txBody>
          <a:bodyPr wrap="square" rtlCol="0">
            <a:spAutoFit/>
          </a:bodyPr>
          <a:lstStyle/>
          <a:p>
            <a:pPr algn="r"/>
            <a:r>
              <a:rPr lang="en-US" sz="5400" b="1">
                <a:solidFill>
                  <a:srgbClr val="FE5119"/>
                </a:solidFill>
              </a:rPr>
              <a:t>OVERVIEW</a:t>
            </a:r>
          </a:p>
        </p:txBody>
      </p:sp>
    </p:spTree>
    <p:extLst>
      <p:ext uri="{BB962C8B-B14F-4D97-AF65-F5344CB8AC3E}">
        <p14:creationId xmlns:p14="http://schemas.microsoft.com/office/powerpoint/2010/main" val="4252490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3967A5F-5BC6-AB30-5556-0BE61D5A8A14}"/>
              </a:ext>
            </a:extLst>
          </p:cNvPr>
          <p:cNvSpPr>
            <a:spLocks noGrp="1"/>
          </p:cNvSpPr>
          <p:nvPr>
            <p:ph type="sldNum" sz="quarter" idx="12"/>
          </p:nvPr>
        </p:nvSpPr>
        <p:spPr/>
        <p:txBody>
          <a:bodyPr/>
          <a:lstStyle/>
          <a:p>
            <a:fld id="{5C35FCF4-C3EF-BD43-82E0-05BC237DAD2A}" type="slidenum">
              <a:rPr lang="en-US" smtClean="0"/>
              <a:pPr/>
              <a:t>20</a:t>
            </a:fld>
            <a:endParaRPr lang="en-US"/>
          </a:p>
        </p:txBody>
      </p:sp>
      <p:sp>
        <p:nvSpPr>
          <p:cNvPr id="5" name="Title 1">
            <a:extLst>
              <a:ext uri="{FF2B5EF4-FFF2-40B4-BE49-F238E27FC236}">
                <a16:creationId xmlns:a16="http://schemas.microsoft.com/office/drawing/2014/main" id="{43DCD706-00E0-3CFA-8C1B-292A558D0FAA}"/>
              </a:ext>
            </a:extLst>
          </p:cNvPr>
          <p:cNvSpPr txBox="1">
            <a:spLocks noGrp="1"/>
          </p:cNvSpPr>
          <p:nvPr>
            <p:ph type="title"/>
          </p:nvPr>
        </p:nvSpPr>
        <p:spPr>
          <a:xfrm>
            <a:off x="561975" y="44450"/>
            <a:ext cx="10515600" cy="1033463"/>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3200">
                <a:solidFill>
                  <a:srgbClr val="FFFFFF"/>
                </a:solidFill>
                <a:latin typeface="Calibri" panose="020F0502020204030204" pitchFamily="34" charset="0"/>
              </a:rPr>
              <a:t>4.1 Classify whether the machine will fail or not </a:t>
            </a:r>
            <a:endParaRPr lang="en-US" sz="3200"/>
          </a:p>
        </p:txBody>
      </p:sp>
      <p:sp>
        <p:nvSpPr>
          <p:cNvPr id="6" name="Title 1">
            <a:extLst>
              <a:ext uri="{FF2B5EF4-FFF2-40B4-BE49-F238E27FC236}">
                <a16:creationId xmlns:a16="http://schemas.microsoft.com/office/drawing/2014/main" id="{875815CE-4A26-EEA3-9EB3-1ADC136C900A}"/>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Neural Network</a:t>
            </a:r>
          </a:p>
        </p:txBody>
      </p:sp>
      <p:grpSp>
        <p:nvGrpSpPr>
          <p:cNvPr id="7" name="Group 6">
            <a:extLst>
              <a:ext uri="{FF2B5EF4-FFF2-40B4-BE49-F238E27FC236}">
                <a16:creationId xmlns:a16="http://schemas.microsoft.com/office/drawing/2014/main" id="{28FE9E98-0212-69C8-E21B-8DA7FD429FF1}"/>
              </a:ext>
            </a:extLst>
          </p:cNvPr>
          <p:cNvGrpSpPr/>
          <p:nvPr/>
        </p:nvGrpSpPr>
        <p:grpSpPr>
          <a:xfrm>
            <a:off x="146050" y="1260721"/>
            <a:ext cx="702072" cy="524877"/>
            <a:chOff x="351993" y="1453669"/>
            <a:chExt cx="570988" cy="424218"/>
          </a:xfrm>
        </p:grpSpPr>
        <p:sp>
          <p:nvSpPr>
            <p:cNvPr id="8" name="Oval 7">
              <a:extLst>
                <a:ext uri="{FF2B5EF4-FFF2-40B4-BE49-F238E27FC236}">
                  <a16:creationId xmlns:a16="http://schemas.microsoft.com/office/drawing/2014/main" id="{ED2A45D2-2AFB-5E7C-D350-B1DBEAA98C33}"/>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D385C1-A05A-795F-4A2D-41DB40D34392}"/>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3</a:t>
              </a:r>
            </a:p>
          </p:txBody>
        </p:sp>
      </p:grpSp>
      <p:sp>
        <p:nvSpPr>
          <p:cNvPr id="2" name="文本框 1">
            <a:extLst>
              <a:ext uri="{FF2B5EF4-FFF2-40B4-BE49-F238E27FC236}">
                <a16:creationId xmlns:a16="http://schemas.microsoft.com/office/drawing/2014/main" id="{B6C34C9E-53B6-FC07-E13A-EC7EE6A7DB6B}"/>
              </a:ext>
            </a:extLst>
          </p:cNvPr>
          <p:cNvSpPr txBox="1"/>
          <p:nvPr/>
        </p:nvSpPr>
        <p:spPr>
          <a:xfrm>
            <a:off x="8037361" y="1786453"/>
            <a:ext cx="3601139" cy="3539430"/>
          </a:xfrm>
          <a:prstGeom prst="rect">
            <a:avLst/>
          </a:prstGeom>
          <a:noFill/>
        </p:spPr>
        <p:txBody>
          <a:bodyPr wrap="square" lIns="91440" tIns="45720" rIns="91440" bIns="45720" rtlCol="0" anchor="t">
            <a:spAutoFit/>
          </a:bodyPr>
          <a:lstStyle/>
          <a:p>
            <a:pPr marL="231775" indent="-231775">
              <a:buFont typeface="Arial" panose="020B0604020202020204" pitchFamily="34" charset="0"/>
              <a:buChar char="•"/>
            </a:pPr>
            <a:r>
              <a:rPr kumimoji="1" lang="en-US" altLang="zh-CN" sz="1600">
                <a:ea typeface="等线"/>
              </a:rPr>
              <a:t>5</a:t>
            </a:r>
            <a:r>
              <a:rPr kumimoji="1" lang="zh-CN" altLang="en-US" sz="1600">
                <a:ea typeface="等线"/>
              </a:rPr>
              <a:t> </a:t>
            </a:r>
            <a:r>
              <a:rPr kumimoji="1" lang="en-CA" altLang="zh-CN" sz="1600">
                <a:ea typeface="等线"/>
              </a:rPr>
              <a:t>Dense Layer</a:t>
            </a:r>
            <a:r>
              <a:rPr kumimoji="1" lang="zh-CN" altLang="en-US" sz="1600">
                <a:ea typeface="等线"/>
              </a:rPr>
              <a:t> </a:t>
            </a:r>
            <a:r>
              <a:rPr kumimoji="1" lang="en-US" altLang="zh-CN" sz="1600">
                <a:ea typeface="等线"/>
              </a:rPr>
              <a:t>with</a:t>
            </a:r>
            <a:r>
              <a:rPr kumimoji="1" lang="zh-CN" altLang="en-US" sz="1600">
                <a:ea typeface="等线"/>
              </a:rPr>
              <a:t> </a:t>
            </a:r>
            <a:r>
              <a:rPr kumimoji="1" lang="en-CA" altLang="zh-CN" sz="1600" err="1">
                <a:ea typeface="等线"/>
              </a:rPr>
              <a:t>ReLU</a:t>
            </a:r>
            <a:r>
              <a:rPr kumimoji="1" lang="en-CA" altLang="zh-CN" sz="1600">
                <a:ea typeface="等线"/>
              </a:rPr>
              <a:t> activation function</a:t>
            </a:r>
          </a:p>
          <a:p>
            <a:pPr marL="231775" indent="-231775">
              <a:buFont typeface="Arial" panose="020B0604020202020204" pitchFamily="34" charset="0"/>
              <a:buChar char="•"/>
            </a:pPr>
            <a:endParaRPr kumimoji="1" lang="en-CA" altLang="zh-CN" sz="1600">
              <a:ea typeface="等线"/>
            </a:endParaRPr>
          </a:p>
          <a:p>
            <a:pPr marL="231775" indent="-231775">
              <a:buFont typeface="Arial" panose="020B0604020202020204" pitchFamily="34" charset="0"/>
              <a:buChar char="•"/>
            </a:pPr>
            <a:r>
              <a:rPr kumimoji="1" lang="en-US" altLang="zh-CN" sz="1600">
                <a:ea typeface="等线"/>
              </a:rPr>
              <a:t>5</a:t>
            </a:r>
            <a:r>
              <a:rPr kumimoji="1" lang="zh-CN" altLang="en-US" sz="1600">
                <a:ea typeface="等线"/>
              </a:rPr>
              <a:t> </a:t>
            </a:r>
            <a:r>
              <a:rPr kumimoji="1" lang="en-CA" altLang="zh-CN" sz="1600">
                <a:ea typeface="等线"/>
              </a:rPr>
              <a:t>Dropout Layer</a:t>
            </a:r>
            <a:r>
              <a:rPr kumimoji="1" lang="zh-CN" altLang="en-US" sz="1600">
                <a:ea typeface="等线"/>
              </a:rPr>
              <a:t> </a:t>
            </a:r>
            <a:r>
              <a:rPr kumimoji="1" lang="en-US" altLang="zh-CN" sz="1600">
                <a:ea typeface="等线"/>
              </a:rPr>
              <a:t>with</a:t>
            </a:r>
            <a:r>
              <a:rPr kumimoji="1" lang="zh-CN" altLang="en-US" sz="1600">
                <a:ea typeface="等线"/>
              </a:rPr>
              <a:t> </a:t>
            </a:r>
            <a:r>
              <a:rPr kumimoji="1" lang="en-US" altLang="zh-CN" sz="1600">
                <a:ea typeface="等线"/>
              </a:rPr>
              <a:t>randomly</a:t>
            </a:r>
            <a:r>
              <a:rPr kumimoji="1" lang="zh-CN" altLang="en-US" sz="1600">
                <a:ea typeface="等线"/>
              </a:rPr>
              <a:t> </a:t>
            </a:r>
            <a:r>
              <a:rPr kumimoji="1" lang="en-US" altLang="zh-CN" sz="1600">
                <a:ea typeface="等线"/>
              </a:rPr>
              <a:t>turning</a:t>
            </a:r>
            <a:r>
              <a:rPr kumimoji="1" lang="zh-CN" altLang="en-US" sz="1600">
                <a:ea typeface="等线"/>
              </a:rPr>
              <a:t> </a:t>
            </a:r>
            <a:r>
              <a:rPr kumimoji="1" lang="en-US" altLang="zh-CN" sz="1600">
                <a:ea typeface="等线"/>
              </a:rPr>
              <a:t>off</a:t>
            </a:r>
            <a:r>
              <a:rPr kumimoji="1" lang="zh-CN" altLang="en-US" sz="1600">
                <a:ea typeface="等线"/>
              </a:rPr>
              <a:t> </a:t>
            </a:r>
            <a:r>
              <a:rPr kumimoji="1" lang="en-US" altLang="zh-CN" sz="1600">
                <a:ea typeface="等线"/>
              </a:rPr>
              <a:t>20%</a:t>
            </a:r>
            <a:r>
              <a:rPr kumimoji="1" lang="zh-CN" altLang="en-US" sz="1600">
                <a:ea typeface="等线"/>
              </a:rPr>
              <a:t> </a:t>
            </a:r>
            <a:r>
              <a:rPr kumimoji="1" lang="en-US" altLang="zh-CN" sz="1600">
                <a:ea typeface="等线"/>
              </a:rPr>
              <a:t>of</a:t>
            </a:r>
            <a:r>
              <a:rPr kumimoji="1" lang="zh-CN" altLang="en-US" sz="1600">
                <a:ea typeface="等线"/>
              </a:rPr>
              <a:t> </a:t>
            </a:r>
            <a:r>
              <a:rPr kumimoji="1" lang="en-CA" altLang="zh-CN" sz="1600">
                <a:ea typeface="等线"/>
              </a:rPr>
              <a:t>neurons</a:t>
            </a:r>
          </a:p>
          <a:p>
            <a:pPr marL="231775" indent="-231775">
              <a:buFont typeface="Arial" panose="020B0604020202020204" pitchFamily="34" charset="0"/>
              <a:buChar char="•"/>
            </a:pPr>
            <a:endParaRPr kumimoji="1" lang="en-CA" altLang="zh-CN" sz="1600">
              <a:ea typeface="等线"/>
            </a:endParaRPr>
          </a:p>
          <a:p>
            <a:pPr marL="231775" indent="-231775">
              <a:buFont typeface="Arial" panose="020B0604020202020204" pitchFamily="34" charset="0"/>
              <a:buChar char="•"/>
            </a:pPr>
            <a:r>
              <a:rPr kumimoji="1" lang="en-CA" altLang="zh-CN" sz="1600">
                <a:ea typeface="等线"/>
              </a:rPr>
              <a:t>Final Dense Layer</a:t>
            </a:r>
            <a:r>
              <a:rPr kumimoji="1" lang="zh-CN" altLang="en-US" sz="1600">
                <a:ea typeface="等线"/>
              </a:rPr>
              <a:t> </a:t>
            </a:r>
            <a:r>
              <a:rPr kumimoji="1" lang="en-US" altLang="zh-CN" sz="1600">
                <a:ea typeface="等线"/>
              </a:rPr>
              <a:t>with</a:t>
            </a:r>
            <a:r>
              <a:rPr kumimoji="1" lang="zh-CN" altLang="en-US" sz="1600">
                <a:ea typeface="等线"/>
              </a:rPr>
              <a:t> </a:t>
            </a:r>
            <a:r>
              <a:rPr kumimoji="1" lang="en-CA" altLang="zh-CN" sz="1600">
                <a:ea typeface="等线"/>
              </a:rPr>
              <a:t>1 neuron</a:t>
            </a:r>
            <a:r>
              <a:rPr kumimoji="1" lang="zh-CN" altLang="en-US" sz="1600">
                <a:ea typeface="等线"/>
              </a:rPr>
              <a:t> </a:t>
            </a:r>
            <a:r>
              <a:rPr kumimoji="1" lang="en-US" altLang="zh-CN" sz="1600">
                <a:ea typeface="等线"/>
              </a:rPr>
              <a:t>and</a:t>
            </a:r>
            <a:r>
              <a:rPr kumimoji="1" lang="zh-CN" altLang="en-US" sz="1600">
                <a:ea typeface="等线"/>
              </a:rPr>
              <a:t> </a:t>
            </a:r>
            <a:r>
              <a:rPr kumimoji="1" lang="en-US" altLang="zh-CN" sz="1600">
                <a:ea typeface="等线"/>
              </a:rPr>
              <a:t>s</a:t>
            </a:r>
            <a:r>
              <a:rPr kumimoji="1" lang="en-CA" altLang="zh-CN" sz="1600" err="1">
                <a:ea typeface="等线"/>
              </a:rPr>
              <a:t>igmoid</a:t>
            </a:r>
            <a:r>
              <a:rPr kumimoji="1" lang="en-CA" altLang="zh-CN" sz="1600">
                <a:ea typeface="等线"/>
              </a:rPr>
              <a:t> activation function</a:t>
            </a:r>
          </a:p>
          <a:p>
            <a:pPr marL="231775" indent="-231775">
              <a:buFont typeface="Arial" panose="020B0604020202020204" pitchFamily="34" charset="0"/>
              <a:buChar char="•"/>
            </a:pPr>
            <a:endParaRPr kumimoji="1" lang="en-CA" altLang="zh-CN" sz="1600">
              <a:ea typeface="等线"/>
            </a:endParaRPr>
          </a:p>
          <a:p>
            <a:pPr marL="231775" indent="-231775">
              <a:buFont typeface="Arial" panose="020B0604020202020204" pitchFamily="34" charset="0"/>
              <a:buChar char="•"/>
            </a:pPr>
            <a:r>
              <a:rPr kumimoji="1" lang="en-CA" altLang="zh-CN" sz="1600">
                <a:ea typeface="等线"/>
              </a:rPr>
              <a:t>Loss Function: </a:t>
            </a:r>
            <a:r>
              <a:rPr kumimoji="1" lang="en-CA" altLang="zh-CN" sz="1600" err="1">
                <a:ea typeface="等线"/>
              </a:rPr>
              <a:t>binary_crossentropy</a:t>
            </a:r>
            <a:endParaRPr kumimoji="1" lang="en-CA" altLang="zh-CN" sz="1600">
              <a:ea typeface="等线"/>
            </a:endParaRPr>
          </a:p>
          <a:p>
            <a:pPr marL="231775" indent="-231775">
              <a:buFont typeface="Arial" panose="020B0604020202020204" pitchFamily="34" charset="0"/>
              <a:buChar char="•"/>
            </a:pPr>
            <a:endParaRPr kumimoji="1" lang="en-CA" altLang="zh-CN" sz="1600">
              <a:ea typeface="等线"/>
            </a:endParaRPr>
          </a:p>
          <a:p>
            <a:pPr marL="231775" indent="-231775">
              <a:buFont typeface="Arial" panose="020B0604020202020204" pitchFamily="34" charset="0"/>
              <a:buChar char="•"/>
            </a:pPr>
            <a:r>
              <a:rPr kumimoji="1" lang="en-CA" altLang="zh-CN" sz="1600"/>
              <a:t>Optimizer</a:t>
            </a:r>
            <a:r>
              <a:rPr kumimoji="1" lang="en-CA" altLang="zh-CN" sz="1600">
                <a:ea typeface="等线"/>
              </a:rPr>
              <a:t>: Adam</a:t>
            </a:r>
          </a:p>
          <a:p>
            <a:pPr marL="231775" indent="-231775">
              <a:buFont typeface="Arial" panose="020B0604020202020204" pitchFamily="34" charset="0"/>
              <a:buChar char="•"/>
            </a:pPr>
            <a:endParaRPr kumimoji="1" lang="en-CA" altLang="zh-CN" sz="1600">
              <a:ea typeface="等线"/>
            </a:endParaRPr>
          </a:p>
          <a:p>
            <a:pPr marL="231775" indent="-231775">
              <a:buFont typeface="Arial" panose="020B0604020202020204" pitchFamily="34" charset="0"/>
              <a:buChar char="•"/>
            </a:pPr>
            <a:r>
              <a:rPr kumimoji="1" lang="en-CA" altLang="zh-CN" sz="1600"/>
              <a:t>Metrics</a:t>
            </a:r>
            <a:r>
              <a:rPr kumimoji="1" lang="en-CA" altLang="zh-CN" sz="1600">
                <a:ea typeface="等线"/>
              </a:rPr>
              <a:t>: accuracy</a:t>
            </a:r>
            <a:endParaRPr kumimoji="1" lang="zh-CN" altLang="en-US" sz="1600"/>
          </a:p>
        </p:txBody>
      </p:sp>
      <p:pic>
        <p:nvPicPr>
          <p:cNvPr id="3" name="图片 2">
            <a:extLst>
              <a:ext uri="{FF2B5EF4-FFF2-40B4-BE49-F238E27FC236}">
                <a16:creationId xmlns:a16="http://schemas.microsoft.com/office/drawing/2014/main" id="{A2DA1893-EA85-920C-61AA-0A87099061DE}"/>
              </a:ext>
            </a:extLst>
          </p:cNvPr>
          <p:cNvPicPr>
            <a:picLocks noChangeAspect="1"/>
          </p:cNvPicPr>
          <p:nvPr/>
        </p:nvPicPr>
        <p:blipFill>
          <a:blip r:embed="rId3"/>
          <a:stretch>
            <a:fillRect/>
          </a:stretch>
        </p:blipFill>
        <p:spPr>
          <a:xfrm>
            <a:off x="561975" y="1775226"/>
            <a:ext cx="7475386" cy="4655463"/>
          </a:xfrm>
          <a:prstGeom prst="rect">
            <a:avLst/>
          </a:prstGeom>
        </p:spPr>
      </p:pic>
    </p:spTree>
    <p:extLst>
      <p:ext uri="{BB962C8B-B14F-4D97-AF65-F5344CB8AC3E}">
        <p14:creationId xmlns:p14="http://schemas.microsoft.com/office/powerpoint/2010/main" val="1867935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59EB2-1009-C5F9-6C55-4770CA1F5652}"/>
              </a:ext>
            </a:extLst>
          </p:cNvPr>
          <p:cNvSpPr>
            <a:spLocks noGrp="1"/>
          </p:cNvSpPr>
          <p:nvPr>
            <p:ph type="title"/>
          </p:nvPr>
        </p:nvSpPr>
        <p:spPr/>
        <p:txBody>
          <a:bodyPr>
            <a:normAutofit/>
          </a:bodyPr>
          <a:lstStyle/>
          <a:p>
            <a:r>
              <a:rPr lang="en-US" sz="3200">
                <a:solidFill>
                  <a:srgbClr val="FFFFFF"/>
                </a:solidFill>
                <a:latin typeface="Calibri" panose="020F0502020204030204" pitchFamily="34" charset="0"/>
              </a:rPr>
              <a:t>4.1 Classify whether the machine will fail or not </a:t>
            </a:r>
            <a:endParaRPr kumimoji="1" lang="zh-CN" altLang="en-US" sz="3200"/>
          </a:p>
        </p:txBody>
      </p:sp>
      <p:sp>
        <p:nvSpPr>
          <p:cNvPr id="4" name="灯片编号占位符 3">
            <a:extLst>
              <a:ext uri="{FF2B5EF4-FFF2-40B4-BE49-F238E27FC236}">
                <a16:creationId xmlns:a16="http://schemas.microsoft.com/office/drawing/2014/main" id="{E9A8DBBB-2FEF-CACF-BD0F-E3B7655E6C3A}"/>
              </a:ext>
            </a:extLst>
          </p:cNvPr>
          <p:cNvSpPr>
            <a:spLocks noGrp="1"/>
          </p:cNvSpPr>
          <p:nvPr>
            <p:ph type="sldNum" sz="quarter" idx="12"/>
          </p:nvPr>
        </p:nvSpPr>
        <p:spPr/>
        <p:txBody>
          <a:bodyPr/>
          <a:lstStyle/>
          <a:p>
            <a:fld id="{5C35FCF4-C3EF-BD43-82E0-05BC237DAD2A}" type="slidenum">
              <a:rPr lang="en-US" smtClean="0"/>
              <a:pPr/>
              <a:t>21</a:t>
            </a:fld>
            <a:endParaRPr lang="en-US"/>
          </a:p>
        </p:txBody>
      </p:sp>
      <p:pic>
        <p:nvPicPr>
          <p:cNvPr id="5" name="Picture 11" descr="Table&#10;&#10;Description automatically generated">
            <a:extLst>
              <a:ext uri="{FF2B5EF4-FFF2-40B4-BE49-F238E27FC236}">
                <a16:creationId xmlns:a16="http://schemas.microsoft.com/office/drawing/2014/main" id="{5BC00231-EF6A-6671-9EE1-D29C0CC126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506" t="70864" r="25906" b="2400"/>
          <a:stretch/>
        </p:blipFill>
        <p:spPr>
          <a:xfrm>
            <a:off x="6005300" y="3429000"/>
            <a:ext cx="5881900" cy="1334420"/>
          </a:xfrm>
          <a:prstGeom prst="rect">
            <a:avLst/>
          </a:prstGeom>
        </p:spPr>
      </p:pic>
      <p:pic>
        <p:nvPicPr>
          <p:cNvPr id="7" name="图片 6">
            <a:extLst>
              <a:ext uri="{FF2B5EF4-FFF2-40B4-BE49-F238E27FC236}">
                <a16:creationId xmlns:a16="http://schemas.microsoft.com/office/drawing/2014/main" id="{13A48810-BEEB-C8E4-B8E3-D96370DE31C6}"/>
              </a:ext>
            </a:extLst>
          </p:cNvPr>
          <p:cNvPicPr>
            <a:picLocks noChangeAspect="1"/>
          </p:cNvPicPr>
          <p:nvPr/>
        </p:nvPicPr>
        <p:blipFill>
          <a:blip r:embed="rId3"/>
          <a:stretch>
            <a:fillRect/>
          </a:stretch>
        </p:blipFill>
        <p:spPr>
          <a:xfrm>
            <a:off x="1113986" y="1894113"/>
            <a:ext cx="4285329" cy="4098197"/>
          </a:xfrm>
          <a:prstGeom prst="rect">
            <a:avLst/>
          </a:prstGeom>
        </p:spPr>
      </p:pic>
      <p:sp>
        <p:nvSpPr>
          <p:cNvPr id="3" name="Title 1">
            <a:extLst>
              <a:ext uri="{FF2B5EF4-FFF2-40B4-BE49-F238E27FC236}">
                <a16:creationId xmlns:a16="http://schemas.microsoft.com/office/drawing/2014/main" id="{BB5C7A68-F5C8-A9A8-4831-B1F1F82E8295}"/>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Neural Network</a:t>
            </a:r>
          </a:p>
        </p:txBody>
      </p:sp>
      <p:grpSp>
        <p:nvGrpSpPr>
          <p:cNvPr id="6" name="Group 5">
            <a:extLst>
              <a:ext uri="{FF2B5EF4-FFF2-40B4-BE49-F238E27FC236}">
                <a16:creationId xmlns:a16="http://schemas.microsoft.com/office/drawing/2014/main" id="{D9B56D49-9A9A-A08B-B530-482324A5C1FB}"/>
              </a:ext>
            </a:extLst>
          </p:cNvPr>
          <p:cNvGrpSpPr/>
          <p:nvPr/>
        </p:nvGrpSpPr>
        <p:grpSpPr>
          <a:xfrm>
            <a:off x="146050" y="1260721"/>
            <a:ext cx="702072" cy="524877"/>
            <a:chOff x="351993" y="1453669"/>
            <a:chExt cx="570988" cy="424218"/>
          </a:xfrm>
        </p:grpSpPr>
        <p:sp>
          <p:nvSpPr>
            <p:cNvPr id="8" name="Oval 7">
              <a:extLst>
                <a:ext uri="{FF2B5EF4-FFF2-40B4-BE49-F238E27FC236}">
                  <a16:creationId xmlns:a16="http://schemas.microsoft.com/office/drawing/2014/main" id="{D6E64156-4BB7-5879-C6C7-E168F3B83ECA}"/>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9AEBE5-3734-DB33-FCD5-2875664576C8}"/>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3</a:t>
              </a:r>
            </a:p>
          </p:txBody>
        </p:sp>
      </p:grpSp>
    </p:spTree>
    <p:extLst>
      <p:ext uri="{BB962C8B-B14F-4D97-AF65-F5344CB8AC3E}">
        <p14:creationId xmlns:p14="http://schemas.microsoft.com/office/powerpoint/2010/main" val="3022847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0FF5C0-9D86-22A4-66B7-EF8FD7254084}"/>
              </a:ext>
            </a:extLst>
          </p:cNvPr>
          <p:cNvGrpSpPr/>
          <p:nvPr/>
        </p:nvGrpSpPr>
        <p:grpSpPr>
          <a:xfrm>
            <a:off x="10109609" y="4235669"/>
            <a:ext cx="2476446" cy="1912883"/>
            <a:chOff x="344724" y="1453669"/>
            <a:chExt cx="570988" cy="424218"/>
          </a:xfrm>
        </p:grpSpPr>
        <p:sp>
          <p:nvSpPr>
            <p:cNvPr id="3" name="Oval 2">
              <a:extLst>
                <a:ext uri="{FF2B5EF4-FFF2-40B4-BE49-F238E27FC236}">
                  <a16:creationId xmlns:a16="http://schemas.microsoft.com/office/drawing/2014/main" id="{F71942A5-C2B2-2DD2-3818-36E29E615088}"/>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91F3B3-686B-0A57-627A-B11242F52EBB}"/>
                </a:ext>
              </a:extLst>
            </p:cNvPr>
            <p:cNvSpPr txBox="1"/>
            <p:nvPr/>
          </p:nvSpPr>
          <p:spPr>
            <a:xfrm>
              <a:off x="344724" y="1486345"/>
              <a:ext cx="570988" cy="276356"/>
            </a:xfrm>
            <a:prstGeom prst="rect">
              <a:avLst/>
            </a:prstGeom>
            <a:noFill/>
          </p:spPr>
          <p:txBody>
            <a:bodyPr wrap="square" lIns="91440" tIns="45720" rIns="91440" bIns="45720" rtlCol="0" anchor="t">
              <a:spAutoFit/>
            </a:bodyPr>
            <a:lstStyle/>
            <a:p>
              <a:pPr algn="ctr"/>
              <a:r>
                <a:rPr lang="en-US" sz="9600" b="1">
                  <a:solidFill>
                    <a:schemeClr val="bg1"/>
                  </a:solidFill>
                  <a:cs typeface="Calibri"/>
                </a:rPr>
                <a:t>4</a:t>
              </a:r>
            </a:p>
          </p:txBody>
        </p:sp>
      </p:grpSp>
      <p:sp>
        <p:nvSpPr>
          <p:cNvPr id="5" name="TextBox 4">
            <a:extLst>
              <a:ext uri="{FF2B5EF4-FFF2-40B4-BE49-F238E27FC236}">
                <a16:creationId xmlns:a16="http://schemas.microsoft.com/office/drawing/2014/main" id="{19917195-26E4-AA50-413A-EA507C40D691}"/>
              </a:ext>
            </a:extLst>
          </p:cNvPr>
          <p:cNvSpPr txBox="1"/>
          <p:nvPr/>
        </p:nvSpPr>
        <p:spPr>
          <a:xfrm>
            <a:off x="750879" y="4453446"/>
            <a:ext cx="9683199" cy="1477328"/>
          </a:xfrm>
          <a:prstGeom prst="rect">
            <a:avLst/>
          </a:prstGeom>
          <a:noFill/>
        </p:spPr>
        <p:txBody>
          <a:bodyPr wrap="square" lIns="91440" tIns="45720" rIns="91440" bIns="45720" rtlCol="0" anchor="t">
            <a:spAutoFit/>
          </a:bodyPr>
          <a:lstStyle/>
          <a:p>
            <a:pPr algn="r"/>
            <a:r>
              <a:rPr lang="en-US" sz="5400" b="1">
                <a:solidFill>
                  <a:srgbClr val="FE5119"/>
                </a:solidFill>
              </a:rPr>
              <a:t>RESULT</a:t>
            </a:r>
            <a:endParaRPr lang="zh-TW" altLang="en-US" sz="5400"/>
          </a:p>
          <a:p>
            <a:pPr algn="r"/>
            <a:r>
              <a:rPr lang="en-US" sz="3600" b="1">
                <a:solidFill>
                  <a:srgbClr val="FE5119"/>
                </a:solidFill>
                <a:cs typeface="Calibri"/>
              </a:rPr>
              <a:t>Q2: </a:t>
            </a:r>
            <a:r>
              <a:rPr lang="en-US" sz="3600" b="1">
                <a:solidFill>
                  <a:srgbClr val="FE5119"/>
                </a:solidFill>
                <a:ea typeface="+mn-lt"/>
                <a:cs typeface="+mn-lt"/>
              </a:rPr>
              <a:t>Classify machine failure type</a:t>
            </a:r>
          </a:p>
        </p:txBody>
      </p:sp>
    </p:spTree>
    <p:extLst>
      <p:ext uri="{BB962C8B-B14F-4D97-AF65-F5344CB8AC3E}">
        <p14:creationId xmlns:p14="http://schemas.microsoft.com/office/powerpoint/2010/main" val="3819424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964F-A045-2158-88CE-D15D98F1FD67}"/>
              </a:ext>
            </a:extLst>
          </p:cNvPr>
          <p:cNvSpPr>
            <a:spLocks noGrp="1"/>
          </p:cNvSpPr>
          <p:nvPr>
            <p:ph type="title"/>
          </p:nvPr>
        </p:nvSpPr>
        <p:spPr/>
        <p:txBody>
          <a:bodyPr>
            <a:normAutofit fontScale="90000"/>
          </a:bodyPr>
          <a:lstStyle/>
          <a:p>
            <a:r>
              <a:rPr lang="en-US" sz="3600"/>
              <a:t>4.2 Classify what type of machine failure it experiences</a:t>
            </a:r>
            <a:endParaRPr lang="en-US"/>
          </a:p>
        </p:txBody>
      </p:sp>
      <p:sp>
        <p:nvSpPr>
          <p:cNvPr id="4" name="Slide Number Placeholder 3">
            <a:extLst>
              <a:ext uri="{FF2B5EF4-FFF2-40B4-BE49-F238E27FC236}">
                <a16:creationId xmlns:a16="http://schemas.microsoft.com/office/drawing/2014/main" id="{84CDDB7B-1629-8FE5-5442-C553267609A5}"/>
              </a:ext>
            </a:extLst>
          </p:cNvPr>
          <p:cNvSpPr>
            <a:spLocks noGrp="1"/>
          </p:cNvSpPr>
          <p:nvPr>
            <p:ph type="sldNum" sz="quarter" idx="12"/>
          </p:nvPr>
        </p:nvSpPr>
        <p:spPr/>
        <p:txBody>
          <a:bodyPr/>
          <a:lstStyle/>
          <a:p>
            <a:fld id="{5C35FCF4-C3EF-BD43-82E0-05BC237DAD2A}" type="slidenum">
              <a:rPr lang="en-US" smtClean="0"/>
              <a:pPr/>
              <a:t>23</a:t>
            </a:fld>
            <a:endParaRPr lang="en-US"/>
          </a:p>
        </p:txBody>
      </p:sp>
      <p:sp>
        <p:nvSpPr>
          <p:cNvPr id="5" name="Title 1">
            <a:extLst>
              <a:ext uri="{FF2B5EF4-FFF2-40B4-BE49-F238E27FC236}">
                <a16:creationId xmlns:a16="http://schemas.microsoft.com/office/drawing/2014/main" id="{3BC0BB1D-5DA4-8A2A-1CF9-131F166A6197}"/>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TWF (Tool wear failure)</a:t>
            </a:r>
          </a:p>
        </p:txBody>
      </p:sp>
      <p:grpSp>
        <p:nvGrpSpPr>
          <p:cNvPr id="6" name="Group 5">
            <a:extLst>
              <a:ext uri="{FF2B5EF4-FFF2-40B4-BE49-F238E27FC236}">
                <a16:creationId xmlns:a16="http://schemas.microsoft.com/office/drawing/2014/main" id="{88417C6C-E7EC-3B95-DC59-7492DEB8248C}"/>
              </a:ext>
            </a:extLst>
          </p:cNvPr>
          <p:cNvGrpSpPr/>
          <p:nvPr/>
        </p:nvGrpSpPr>
        <p:grpSpPr>
          <a:xfrm>
            <a:off x="146050" y="1260721"/>
            <a:ext cx="702072" cy="524877"/>
            <a:chOff x="351993" y="1453669"/>
            <a:chExt cx="570988" cy="424218"/>
          </a:xfrm>
        </p:grpSpPr>
        <p:sp>
          <p:nvSpPr>
            <p:cNvPr id="7" name="Oval 6">
              <a:extLst>
                <a:ext uri="{FF2B5EF4-FFF2-40B4-BE49-F238E27FC236}">
                  <a16:creationId xmlns:a16="http://schemas.microsoft.com/office/drawing/2014/main" id="{318CB929-5939-AB16-DE04-34CE7FF0ED41}"/>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C4187C-C882-43FE-FBC6-EBC5472D06C9}"/>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1.1</a:t>
              </a:r>
            </a:p>
          </p:txBody>
        </p:sp>
      </p:grpSp>
      <p:pic>
        <p:nvPicPr>
          <p:cNvPr id="10" name="Picture 9">
            <a:extLst>
              <a:ext uri="{FF2B5EF4-FFF2-40B4-BE49-F238E27FC236}">
                <a16:creationId xmlns:a16="http://schemas.microsoft.com/office/drawing/2014/main" id="{D49166C1-54A8-1CFD-400C-33D885CB7721}"/>
              </a:ext>
            </a:extLst>
          </p:cNvPr>
          <p:cNvPicPr>
            <a:picLocks noChangeAspect="1"/>
          </p:cNvPicPr>
          <p:nvPr/>
        </p:nvPicPr>
        <p:blipFill rotWithShape="1">
          <a:blip r:embed="rId3"/>
          <a:srcRect t="1201"/>
          <a:stretch/>
        </p:blipFill>
        <p:spPr>
          <a:xfrm>
            <a:off x="758996" y="2313777"/>
            <a:ext cx="5042714" cy="2013722"/>
          </a:xfrm>
          <a:prstGeom prst="rect">
            <a:avLst/>
          </a:prstGeom>
        </p:spPr>
      </p:pic>
      <p:pic>
        <p:nvPicPr>
          <p:cNvPr id="12" name="Picture 11">
            <a:extLst>
              <a:ext uri="{FF2B5EF4-FFF2-40B4-BE49-F238E27FC236}">
                <a16:creationId xmlns:a16="http://schemas.microsoft.com/office/drawing/2014/main" id="{9E0C2435-C100-7906-216F-405B45BCB872}"/>
              </a:ext>
            </a:extLst>
          </p:cNvPr>
          <p:cNvPicPr>
            <a:picLocks noChangeAspect="1"/>
          </p:cNvPicPr>
          <p:nvPr/>
        </p:nvPicPr>
        <p:blipFill>
          <a:blip r:embed="rId4"/>
          <a:stretch>
            <a:fillRect/>
          </a:stretch>
        </p:blipFill>
        <p:spPr>
          <a:xfrm>
            <a:off x="780579" y="4391486"/>
            <a:ext cx="2603799" cy="1995887"/>
          </a:xfrm>
          <a:prstGeom prst="rect">
            <a:avLst/>
          </a:prstGeom>
        </p:spPr>
      </p:pic>
      <p:sp>
        <p:nvSpPr>
          <p:cNvPr id="13" name="Title 1">
            <a:extLst>
              <a:ext uri="{FF2B5EF4-FFF2-40B4-BE49-F238E27FC236}">
                <a16:creationId xmlns:a16="http://schemas.microsoft.com/office/drawing/2014/main" id="{3AB52B51-00BE-0651-C343-9359264BD341}"/>
              </a:ext>
            </a:extLst>
          </p:cNvPr>
          <p:cNvSpPr txBox="1">
            <a:spLocks/>
          </p:cNvSpPr>
          <p:nvPr/>
        </p:nvSpPr>
        <p:spPr>
          <a:xfrm>
            <a:off x="758996" y="1759219"/>
            <a:ext cx="2609876"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rgbClr val="FE5119"/>
                </a:solidFill>
              </a:rPr>
              <a:t>Fit the Lazy Classifier</a:t>
            </a:r>
          </a:p>
        </p:txBody>
      </p:sp>
      <p:sp>
        <p:nvSpPr>
          <p:cNvPr id="14" name="Title 1">
            <a:extLst>
              <a:ext uri="{FF2B5EF4-FFF2-40B4-BE49-F238E27FC236}">
                <a16:creationId xmlns:a16="http://schemas.microsoft.com/office/drawing/2014/main" id="{2518A485-58F6-F3F2-13B3-E5DAD931A0FB}"/>
              </a:ext>
            </a:extLst>
          </p:cNvPr>
          <p:cNvSpPr txBox="1">
            <a:spLocks/>
          </p:cNvSpPr>
          <p:nvPr/>
        </p:nvSpPr>
        <p:spPr>
          <a:xfrm>
            <a:off x="6495483" y="1759219"/>
            <a:ext cx="2609876"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rgbClr val="FE5119"/>
                </a:solidFill>
              </a:rPr>
              <a:t>Fit the </a:t>
            </a:r>
            <a:r>
              <a:rPr lang="en-US" sz="2000" err="1">
                <a:solidFill>
                  <a:srgbClr val="FE5119"/>
                </a:solidFill>
              </a:rPr>
              <a:t>XGBoost</a:t>
            </a:r>
            <a:r>
              <a:rPr lang="en-US" sz="2000">
                <a:solidFill>
                  <a:srgbClr val="FE5119"/>
                </a:solidFill>
              </a:rPr>
              <a:t> Model</a:t>
            </a:r>
          </a:p>
        </p:txBody>
      </p:sp>
      <p:sp>
        <p:nvSpPr>
          <p:cNvPr id="16" name="Rectangle: Rounded Corners 1031">
            <a:extLst>
              <a:ext uri="{FF2B5EF4-FFF2-40B4-BE49-F238E27FC236}">
                <a16:creationId xmlns:a16="http://schemas.microsoft.com/office/drawing/2014/main" id="{A27625A5-0F7A-4B19-E162-CC048DC4B837}"/>
              </a:ext>
            </a:extLst>
          </p:cNvPr>
          <p:cNvSpPr/>
          <p:nvPr/>
        </p:nvSpPr>
        <p:spPr>
          <a:xfrm>
            <a:off x="651495" y="1853029"/>
            <a:ext cx="5585675" cy="4692150"/>
          </a:xfrm>
          <a:prstGeom prst="roundRect">
            <a:avLst>
              <a:gd name="adj" fmla="val 2620"/>
            </a:avLst>
          </a:prstGeom>
          <a:noFill/>
          <a:ln w="38100">
            <a:solidFill>
              <a:srgbClr val="FE51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4">
            <a:extLst>
              <a:ext uri="{FF2B5EF4-FFF2-40B4-BE49-F238E27FC236}">
                <a16:creationId xmlns:a16="http://schemas.microsoft.com/office/drawing/2014/main" id="{C2C61A02-E6A2-ECC9-8231-086FEED36547}"/>
              </a:ext>
            </a:extLst>
          </p:cNvPr>
          <p:cNvGrpSpPr/>
          <p:nvPr/>
        </p:nvGrpSpPr>
        <p:grpSpPr>
          <a:xfrm>
            <a:off x="8221228" y="3114059"/>
            <a:ext cx="1069132" cy="439274"/>
            <a:chOff x="880816" y="3866138"/>
            <a:chExt cx="1240222" cy="379685"/>
          </a:xfrm>
        </p:grpSpPr>
        <p:sp>
          <p:nvSpPr>
            <p:cNvPr id="23" name="Rectangle 2">
              <a:extLst>
                <a:ext uri="{FF2B5EF4-FFF2-40B4-BE49-F238E27FC236}">
                  <a16:creationId xmlns:a16="http://schemas.microsoft.com/office/drawing/2014/main" id="{FC255002-64E6-55E7-C5B7-86580F6AB299}"/>
                </a:ext>
              </a:extLst>
            </p:cNvPr>
            <p:cNvSpPr/>
            <p:nvPr/>
          </p:nvSpPr>
          <p:spPr>
            <a:xfrm>
              <a:off x="880816" y="3866138"/>
              <a:ext cx="607469" cy="379685"/>
            </a:xfrm>
            <a:prstGeom prst="rect">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54</a:t>
              </a:r>
            </a:p>
          </p:txBody>
        </p:sp>
        <p:sp>
          <p:nvSpPr>
            <p:cNvPr id="24" name="Rectangle 11">
              <a:extLst>
                <a:ext uri="{FF2B5EF4-FFF2-40B4-BE49-F238E27FC236}">
                  <a16:creationId xmlns:a16="http://schemas.microsoft.com/office/drawing/2014/main" id="{27F3BD73-AFC7-48F2-6719-2DB27BAAB617}"/>
                </a:ext>
              </a:extLst>
            </p:cNvPr>
            <p:cNvSpPr/>
            <p:nvPr/>
          </p:nvSpPr>
          <p:spPr>
            <a:xfrm>
              <a:off x="1513569" y="3868697"/>
              <a:ext cx="607469" cy="377126"/>
            </a:xfrm>
            <a:prstGeom prst="rect">
              <a:avLst/>
            </a:prstGeom>
            <a:solidFill>
              <a:srgbClr val="FFE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E5119"/>
                  </a:solidFill>
                </a:rPr>
                <a:t>2</a:t>
              </a:r>
            </a:p>
          </p:txBody>
        </p:sp>
      </p:grpSp>
      <p:sp>
        <p:nvSpPr>
          <p:cNvPr id="21" name="Rectangle 17">
            <a:extLst>
              <a:ext uri="{FF2B5EF4-FFF2-40B4-BE49-F238E27FC236}">
                <a16:creationId xmlns:a16="http://schemas.microsoft.com/office/drawing/2014/main" id="{80159775-3100-7279-1B7C-8C37C61BB8E0}"/>
              </a:ext>
            </a:extLst>
          </p:cNvPr>
          <p:cNvSpPr/>
          <p:nvPr/>
        </p:nvSpPr>
        <p:spPr>
          <a:xfrm>
            <a:off x="7461420" y="3622665"/>
            <a:ext cx="738012" cy="37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Not Fail</a:t>
            </a:r>
          </a:p>
        </p:txBody>
      </p:sp>
      <p:sp>
        <p:nvSpPr>
          <p:cNvPr id="28" name="Rectangle 2">
            <a:extLst>
              <a:ext uri="{FF2B5EF4-FFF2-40B4-BE49-F238E27FC236}">
                <a16:creationId xmlns:a16="http://schemas.microsoft.com/office/drawing/2014/main" id="{3B9DCEE7-C069-E402-913D-1ACCF04A1B1B}"/>
              </a:ext>
            </a:extLst>
          </p:cNvPr>
          <p:cNvSpPr/>
          <p:nvPr/>
        </p:nvSpPr>
        <p:spPr>
          <a:xfrm>
            <a:off x="8221228" y="3580797"/>
            <a:ext cx="523668" cy="439274"/>
          </a:xfrm>
          <a:prstGeom prst="rect">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p>
        </p:txBody>
      </p:sp>
      <p:sp>
        <p:nvSpPr>
          <p:cNvPr id="29" name="Rectangle 11">
            <a:extLst>
              <a:ext uri="{FF2B5EF4-FFF2-40B4-BE49-F238E27FC236}">
                <a16:creationId xmlns:a16="http://schemas.microsoft.com/office/drawing/2014/main" id="{F0C9DF53-309A-EEF6-5F71-6F532F732A6A}"/>
              </a:ext>
            </a:extLst>
          </p:cNvPr>
          <p:cNvSpPr/>
          <p:nvPr/>
        </p:nvSpPr>
        <p:spPr>
          <a:xfrm>
            <a:off x="8766692" y="3583758"/>
            <a:ext cx="523668" cy="436313"/>
          </a:xfrm>
          <a:prstGeom prst="rect">
            <a:avLst/>
          </a:prstGeom>
          <a:solidFill>
            <a:srgbClr val="FFE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E5119"/>
                </a:solidFill>
              </a:rPr>
              <a:t>11</a:t>
            </a:r>
          </a:p>
        </p:txBody>
      </p:sp>
      <p:sp>
        <p:nvSpPr>
          <p:cNvPr id="30" name="Rectangle: Rounded Corners 1031">
            <a:extLst>
              <a:ext uri="{FF2B5EF4-FFF2-40B4-BE49-F238E27FC236}">
                <a16:creationId xmlns:a16="http://schemas.microsoft.com/office/drawing/2014/main" id="{A8B7C77D-30CE-4545-7A57-5DF456AF0880}"/>
              </a:ext>
            </a:extLst>
          </p:cNvPr>
          <p:cNvSpPr/>
          <p:nvPr/>
        </p:nvSpPr>
        <p:spPr>
          <a:xfrm>
            <a:off x="6349686" y="1853029"/>
            <a:ext cx="4584613" cy="4692150"/>
          </a:xfrm>
          <a:prstGeom prst="roundRect">
            <a:avLst>
              <a:gd name="adj" fmla="val 2620"/>
            </a:avLst>
          </a:prstGeom>
          <a:noFill/>
          <a:ln w="38100">
            <a:solidFill>
              <a:srgbClr val="FE51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24BE9564-C17A-D19F-E351-68A0AB2F0A31}"/>
              </a:ext>
            </a:extLst>
          </p:cNvPr>
          <p:cNvSpPr/>
          <p:nvPr/>
        </p:nvSpPr>
        <p:spPr>
          <a:xfrm>
            <a:off x="7461419" y="3146048"/>
            <a:ext cx="738012" cy="37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Fail</a:t>
            </a:r>
          </a:p>
        </p:txBody>
      </p:sp>
      <p:sp>
        <p:nvSpPr>
          <p:cNvPr id="32" name="Rectangle 17">
            <a:extLst>
              <a:ext uri="{FF2B5EF4-FFF2-40B4-BE49-F238E27FC236}">
                <a16:creationId xmlns:a16="http://schemas.microsoft.com/office/drawing/2014/main" id="{EAE83354-CB25-C3CF-5B75-8C5A05D46017}"/>
              </a:ext>
            </a:extLst>
          </p:cNvPr>
          <p:cNvSpPr/>
          <p:nvPr/>
        </p:nvSpPr>
        <p:spPr>
          <a:xfrm>
            <a:off x="8221228" y="2870798"/>
            <a:ext cx="523669" cy="214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Fail</a:t>
            </a:r>
          </a:p>
        </p:txBody>
      </p:sp>
      <p:sp>
        <p:nvSpPr>
          <p:cNvPr id="33" name="Rectangle 17">
            <a:extLst>
              <a:ext uri="{FF2B5EF4-FFF2-40B4-BE49-F238E27FC236}">
                <a16:creationId xmlns:a16="http://schemas.microsoft.com/office/drawing/2014/main" id="{8F2E0442-8063-A156-1CA6-EA9F90460A84}"/>
              </a:ext>
            </a:extLst>
          </p:cNvPr>
          <p:cNvSpPr/>
          <p:nvPr/>
        </p:nvSpPr>
        <p:spPr>
          <a:xfrm>
            <a:off x="8629421" y="2870798"/>
            <a:ext cx="798212" cy="214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Not Fail</a:t>
            </a:r>
          </a:p>
        </p:txBody>
      </p:sp>
      <p:sp>
        <p:nvSpPr>
          <p:cNvPr id="34" name="Rectangle 17">
            <a:extLst>
              <a:ext uri="{FF2B5EF4-FFF2-40B4-BE49-F238E27FC236}">
                <a16:creationId xmlns:a16="http://schemas.microsoft.com/office/drawing/2014/main" id="{8DCA08F2-537A-5AA9-D2C9-C31FAA600E22}"/>
              </a:ext>
            </a:extLst>
          </p:cNvPr>
          <p:cNvSpPr/>
          <p:nvPr/>
        </p:nvSpPr>
        <p:spPr>
          <a:xfrm>
            <a:off x="6510642" y="2559211"/>
            <a:ext cx="1953622" cy="315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Confusion Matrix</a:t>
            </a:r>
          </a:p>
        </p:txBody>
      </p:sp>
      <p:sp>
        <p:nvSpPr>
          <p:cNvPr id="35" name="Rectangle 17">
            <a:extLst>
              <a:ext uri="{FF2B5EF4-FFF2-40B4-BE49-F238E27FC236}">
                <a16:creationId xmlns:a16="http://schemas.microsoft.com/office/drawing/2014/main" id="{A27861FA-E820-F61D-3621-8AD6F8E82263}"/>
              </a:ext>
            </a:extLst>
          </p:cNvPr>
          <p:cNvSpPr/>
          <p:nvPr/>
        </p:nvSpPr>
        <p:spPr>
          <a:xfrm>
            <a:off x="6491469" y="4929083"/>
            <a:ext cx="2511883" cy="1083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Accuracy: </a:t>
            </a:r>
            <a:r>
              <a:rPr lang="en-US" sz="1600">
                <a:solidFill>
                  <a:schemeClr val="tx1"/>
                </a:solidFill>
              </a:rPr>
              <a:t>0.9559</a:t>
            </a:r>
            <a:r>
              <a:rPr lang="en-US" sz="1600" b="1">
                <a:solidFill>
                  <a:schemeClr val="tx1"/>
                </a:solidFill>
              </a:rPr>
              <a:t> </a:t>
            </a:r>
          </a:p>
          <a:p>
            <a:r>
              <a:rPr lang="en-US" sz="1600" b="1">
                <a:solidFill>
                  <a:schemeClr val="tx1"/>
                </a:solidFill>
              </a:rPr>
              <a:t>Precision: </a:t>
            </a:r>
            <a:r>
              <a:rPr lang="en-US" sz="1600">
                <a:solidFill>
                  <a:schemeClr val="tx1"/>
                </a:solidFill>
              </a:rPr>
              <a:t>0.9140</a:t>
            </a:r>
          </a:p>
          <a:p>
            <a:r>
              <a:rPr lang="en-US" sz="1600" b="1">
                <a:solidFill>
                  <a:schemeClr val="tx1"/>
                </a:solidFill>
              </a:rPr>
              <a:t>Recall: </a:t>
            </a:r>
            <a:r>
              <a:rPr lang="en-US" sz="1600">
                <a:solidFill>
                  <a:schemeClr val="tx1"/>
                </a:solidFill>
              </a:rPr>
              <a:t>0.9405</a:t>
            </a:r>
          </a:p>
          <a:p>
            <a:r>
              <a:rPr lang="en-US" sz="1600" b="1">
                <a:solidFill>
                  <a:schemeClr val="tx1"/>
                </a:solidFill>
              </a:rPr>
              <a:t>F1 Score: </a:t>
            </a:r>
            <a:r>
              <a:rPr lang="en-US" sz="1600">
                <a:solidFill>
                  <a:schemeClr val="tx1"/>
                </a:solidFill>
              </a:rPr>
              <a:t>0.9265</a:t>
            </a:r>
          </a:p>
        </p:txBody>
      </p:sp>
      <p:sp>
        <p:nvSpPr>
          <p:cNvPr id="36" name="Rectangle 17">
            <a:extLst>
              <a:ext uri="{FF2B5EF4-FFF2-40B4-BE49-F238E27FC236}">
                <a16:creationId xmlns:a16="http://schemas.microsoft.com/office/drawing/2014/main" id="{CAEDDD61-A547-CCEB-FBAB-AF96C40DFD47}"/>
              </a:ext>
            </a:extLst>
          </p:cNvPr>
          <p:cNvSpPr/>
          <p:nvPr/>
        </p:nvSpPr>
        <p:spPr>
          <a:xfrm>
            <a:off x="6491469" y="4234116"/>
            <a:ext cx="3042340" cy="315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Misclassification Rate: </a:t>
            </a:r>
            <a:r>
              <a:rPr lang="en-US" sz="1600">
                <a:solidFill>
                  <a:schemeClr val="tx1"/>
                </a:solidFill>
              </a:rPr>
              <a:t>0.0441</a:t>
            </a:r>
            <a:r>
              <a:rPr lang="en-US" sz="1600" b="1">
                <a:solidFill>
                  <a:schemeClr val="tx1"/>
                </a:solidFill>
              </a:rPr>
              <a:t> </a:t>
            </a:r>
          </a:p>
        </p:txBody>
      </p:sp>
      <p:sp>
        <p:nvSpPr>
          <p:cNvPr id="37" name="Rectangle 36">
            <a:extLst>
              <a:ext uri="{FF2B5EF4-FFF2-40B4-BE49-F238E27FC236}">
                <a16:creationId xmlns:a16="http://schemas.microsoft.com/office/drawing/2014/main" id="{08470062-C410-B201-A6EA-58A13DAD9DB9}"/>
              </a:ext>
            </a:extLst>
          </p:cNvPr>
          <p:cNvSpPr/>
          <p:nvPr/>
        </p:nvSpPr>
        <p:spPr>
          <a:xfrm>
            <a:off x="780579" y="2572138"/>
            <a:ext cx="5021131" cy="166195"/>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1EB49AE-9B5F-5669-A91C-10735E39CA1E}"/>
              </a:ext>
            </a:extLst>
          </p:cNvPr>
          <p:cNvSpPr/>
          <p:nvPr/>
        </p:nvSpPr>
        <p:spPr>
          <a:xfrm>
            <a:off x="780579" y="4688293"/>
            <a:ext cx="2603800" cy="158027"/>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981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375EAC-974C-7248-EA8B-89F510C0B898}"/>
              </a:ext>
            </a:extLst>
          </p:cNvPr>
          <p:cNvPicPr>
            <a:picLocks noChangeAspect="1"/>
          </p:cNvPicPr>
          <p:nvPr/>
        </p:nvPicPr>
        <p:blipFill>
          <a:blip r:embed="rId3"/>
          <a:stretch>
            <a:fillRect/>
          </a:stretch>
        </p:blipFill>
        <p:spPr>
          <a:xfrm>
            <a:off x="816899" y="4292219"/>
            <a:ext cx="2927444" cy="1772031"/>
          </a:xfrm>
          <a:prstGeom prst="rect">
            <a:avLst/>
          </a:prstGeom>
        </p:spPr>
      </p:pic>
      <p:pic>
        <p:nvPicPr>
          <p:cNvPr id="9" name="Picture 8">
            <a:extLst>
              <a:ext uri="{FF2B5EF4-FFF2-40B4-BE49-F238E27FC236}">
                <a16:creationId xmlns:a16="http://schemas.microsoft.com/office/drawing/2014/main" id="{62B929AF-0AC7-2A18-08C4-A7AEC0D273CE}"/>
              </a:ext>
            </a:extLst>
          </p:cNvPr>
          <p:cNvPicPr>
            <a:picLocks noChangeAspect="1"/>
          </p:cNvPicPr>
          <p:nvPr/>
        </p:nvPicPr>
        <p:blipFill>
          <a:blip r:embed="rId4"/>
          <a:stretch>
            <a:fillRect/>
          </a:stretch>
        </p:blipFill>
        <p:spPr>
          <a:xfrm>
            <a:off x="816899" y="2356981"/>
            <a:ext cx="5248803" cy="1640979"/>
          </a:xfrm>
          <a:prstGeom prst="rect">
            <a:avLst/>
          </a:prstGeom>
        </p:spPr>
      </p:pic>
      <p:sp>
        <p:nvSpPr>
          <p:cNvPr id="2" name="Title 1">
            <a:extLst>
              <a:ext uri="{FF2B5EF4-FFF2-40B4-BE49-F238E27FC236}">
                <a16:creationId xmlns:a16="http://schemas.microsoft.com/office/drawing/2014/main" id="{D8EB964F-A045-2158-88CE-D15D98F1FD67}"/>
              </a:ext>
            </a:extLst>
          </p:cNvPr>
          <p:cNvSpPr>
            <a:spLocks noGrp="1"/>
          </p:cNvSpPr>
          <p:nvPr>
            <p:ph type="title"/>
          </p:nvPr>
        </p:nvSpPr>
        <p:spPr/>
        <p:txBody>
          <a:bodyPr>
            <a:normAutofit fontScale="90000"/>
          </a:bodyPr>
          <a:lstStyle/>
          <a:p>
            <a:r>
              <a:rPr lang="en-US" sz="3600"/>
              <a:t>4.2 Classify what type of machine failure it experiences</a:t>
            </a:r>
            <a:endParaRPr lang="en-US"/>
          </a:p>
        </p:txBody>
      </p:sp>
      <p:sp>
        <p:nvSpPr>
          <p:cNvPr id="4" name="Slide Number Placeholder 3">
            <a:extLst>
              <a:ext uri="{FF2B5EF4-FFF2-40B4-BE49-F238E27FC236}">
                <a16:creationId xmlns:a16="http://schemas.microsoft.com/office/drawing/2014/main" id="{84CDDB7B-1629-8FE5-5442-C553267609A5}"/>
              </a:ext>
            </a:extLst>
          </p:cNvPr>
          <p:cNvSpPr>
            <a:spLocks noGrp="1"/>
          </p:cNvSpPr>
          <p:nvPr>
            <p:ph type="sldNum" sz="quarter" idx="12"/>
          </p:nvPr>
        </p:nvSpPr>
        <p:spPr/>
        <p:txBody>
          <a:bodyPr/>
          <a:lstStyle/>
          <a:p>
            <a:fld id="{5C35FCF4-C3EF-BD43-82E0-05BC237DAD2A}" type="slidenum">
              <a:rPr lang="en-US" smtClean="0"/>
              <a:pPr/>
              <a:t>24</a:t>
            </a:fld>
            <a:endParaRPr lang="en-US"/>
          </a:p>
        </p:txBody>
      </p:sp>
      <p:sp>
        <p:nvSpPr>
          <p:cNvPr id="5" name="Title 1">
            <a:extLst>
              <a:ext uri="{FF2B5EF4-FFF2-40B4-BE49-F238E27FC236}">
                <a16:creationId xmlns:a16="http://schemas.microsoft.com/office/drawing/2014/main" id="{3BC0BB1D-5DA4-8A2A-1CF9-131F166A6197}"/>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HDF (Heat dissipation failure)</a:t>
            </a:r>
          </a:p>
        </p:txBody>
      </p:sp>
      <p:grpSp>
        <p:nvGrpSpPr>
          <p:cNvPr id="6" name="Group 5">
            <a:extLst>
              <a:ext uri="{FF2B5EF4-FFF2-40B4-BE49-F238E27FC236}">
                <a16:creationId xmlns:a16="http://schemas.microsoft.com/office/drawing/2014/main" id="{88417C6C-E7EC-3B95-DC59-7492DEB8248C}"/>
              </a:ext>
            </a:extLst>
          </p:cNvPr>
          <p:cNvGrpSpPr/>
          <p:nvPr/>
        </p:nvGrpSpPr>
        <p:grpSpPr>
          <a:xfrm>
            <a:off x="146050" y="1260721"/>
            <a:ext cx="702072" cy="524877"/>
            <a:chOff x="351993" y="1453669"/>
            <a:chExt cx="570988" cy="424218"/>
          </a:xfrm>
        </p:grpSpPr>
        <p:sp>
          <p:nvSpPr>
            <p:cNvPr id="7" name="Oval 6">
              <a:extLst>
                <a:ext uri="{FF2B5EF4-FFF2-40B4-BE49-F238E27FC236}">
                  <a16:creationId xmlns:a16="http://schemas.microsoft.com/office/drawing/2014/main" id="{318CB929-5939-AB16-DE04-34CE7FF0ED41}"/>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C4187C-C882-43FE-FBC6-EBC5472D06C9}"/>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1.2</a:t>
              </a:r>
            </a:p>
          </p:txBody>
        </p:sp>
      </p:grpSp>
      <p:sp>
        <p:nvSpPr>
          <p:cNvPr id="13" name="Title 1">
            <a:extLst>
              <a:ext uri="{FF2B5EF4-FFF2-40B4-BE49-F238E27FC236}">
                <a16:creationId xmlns:a16="http://schemas.microsoft.com/office/drawing/2014/main" id="{3AB52B51-00BE-0651-C343-9359264BD341}"/>
              </a:ext>
            </a:extLst>
          </p:cNvPr>
          <p:cNvSpPr txBox="1">
            <a:spLocks/>
          </p:cNvSpPr>
          <p:nvPr/>
        </p:nvSpPr>
        <p:spPr>
          <a:xfrm>
            <a:off x="758996" y="1759219"/>
            <a:ext cx="2609876"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rgbClr val="FE5119"/>
                </a:solidFill>
              </a:rPr>
              <a:t>Fit the Lazy Classifier</a:t>
            </a:r>
          </a:p>
        </p:txBody>
      </p:sp>
      <p:sp>
        <p:nvSpPr>
          <p:cNvPr id="14" name="Title 1">
            <a:extLst>
              <a:ext uri="{FF2B5EF4-FFF2-40B4-BE49-F238E27FC236}">
                <a16:creationId xmlns:a16="http://schemas.microsoft.com/office/drawing/2014/main" id="{2518A485-58F6-F3F2-13B3-E5DAD931A0FB}"/>
              </a:ext>
            </a:extLst>
          </p:cNvPr>
          <p:cNvSpPr txBox="1">
            <a:spLocks/>
          </p:cNvSpPr>
          <p:nvPr/>
        </p:nvSpPr>
        <p:spPr>
          <a:xfrm>
            <a:off x="6495483" y="1759219"/>
            <a:ext cx="42078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rgbClr val="FE5119"/>
                </a:solidFill>
              </a:rPr>
              <a:t>Fit the Random Forest Model</a:t>
            </a:r>
          </a:p>
        </p:txBody>
      </p:sp>
      <p:sp>
        <p:nvSpPr>
          <p:cNvPr id="16" name="Rectangle: Rounded Corners 1031">
            <a:extLst>
              <a:ext uri="{FF2B5EF4-FFF2-40B4-BE49-F238E27FC236}">
                <a16:creationId xmlns:a16="http://schemas.microsoft.com/office/drawing/2014/main" id="{A27625A5-0F7A-4B19-E162-CC048DC4B837}"/>
              </a:ext>
            </a:extLst>
          </p:cNvPr>
          <p:cNvSpPr/>
          <p:nvPr/>
        </p:nvSpPr>
        <p:spPr>
          <a:xfrm>
            <a:off x="651495" y="1853029"/>
            <a:ext cx="5585675" cy="4692150"/>
          </a:xfrm>
          <a:prstGeom prst="roundRect">
            <a:avLst>
              <a:gd name="adj" fmla="val 2620"/>
            </a:avLst>
          </a:prstGeom>
          <a:noFill/>
          <a:ln w="38100">
            <a:solidFill>
              <a:srgbClr val="FE51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4">
            <a:extLst>
              <a:ext uri="{FF2B5EF4-FFF2-40B4-BE49-F238E27FC236}">
                <a16:creationId xmlns:a16="http://schemas.microsoft.com/office/drawing/2014/main" id="{C2C61A02-E6A2-ECC9-8231-086FEED36547}"/>
              </a:ext>
            </a:extLst>
          </p:cNvPr>
          <p:cNvGrpSpPr/>
          <p:nvPr/>
        </p:nvGrpSpPr>
        <p:grpSpPr>
          <a:xfrm>
            <a:off x="8221228" y="3114059"/>
            <a:ext cx="1069132" cy="439274"/>
            <a:chOff x="880816" y="3866138"/>
            <a:chExt cx="1240222" cy="379685"/>
          </a:xfrm>
        </p:grpSpPr>
        <p:sp>
          <p:nvSpPr>
            <p:cNvPr id="23" name="Rectangle 2">
              <a:extLst>
                <a:ext uri="{FF2B5EF4-FFF2-40B4-BE49-F238E27FC236}">
                  <a16:creationId xmlns:a16="http://schemas.microsoft.com/office/drawing/2014/main" id="{FC255002-64E6-55E7-C5B7-86580F6AB299}"/>
                </a:ext>
              </a:extLst>
            </p:cNvPr>
            <p:cNvSpPr/>
            <p:nvPr/>
          </p:nvSpPr>
          <p:spPr>
            <a:xfrm>
              <a:off x="880816" y="3866138"/>
              <a:ext cx="607469" cy="379685"/>
            </a:xfrm>
            <a:prstGeom prst="rect">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54</a:t>
              </a:r>
            </a:p>
          </p:txBody>
        </p:sp>
        <p:sp>
          <p:nvSpPr>
            <p:cNvPr id="24" name="Rectangle 11">
              <a:extLst>
                <a:ext uri="{FF2B5EF4-FFF2-40B4-BE49-F238E27FC236}">
                  <a16:creationId xmlns:a16="http://schemas.microsoft.com/office/drawing/2014/main" id="{27F3BD73-AFC7-48F2-6719-2DB27BAAB617}"/>
                </a:ext>
              </a:extLst>
            </p:cNvPr>
            <p:cNvSpPr/>
            <p:nvPr/>
          </p:nvSpPr>
          <p:spPr>
            <a:xfrm>
              <a:off x="1513569" y="3868697"/>
              <a:ext cx="607469" cy="377126"/>
            </a:xfrm>
            <a:prstGeom prst="rect">
              <a:avLst/>
            </a:prstGeom>
            <a:solidFill>
              <a:srgbClr val="FFE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E5119"/>
                  </a:solidFill>
                </a:rPr>
                <a:t>2</a:t>
              </a:r>
            </a:p>
          </p:txBody>
        </p:sp>
      </p:grpSp>
      <p:sp>
        <p:nvSpPr>
          <p:cNvPr id="21" name="Rectangle 17">
            <a:extLst>
              <a:ext uri="{FF2B5EF4-FFF2-40B4-BE49-F238E27FC236}">
                <a16:creationId xmlns:a16="http://schemas.microsoft.com/office/drawing/2014/main" id="{80159775-3100-7279-1B7C-8C37C61BB8E0}"/>
              </a:ext>
            </a:extLst>
          </p:cNvPr>
          <p:cNvSpPr/>
          <p:nvPr/>
        </p:nvSpPr>
        <p:spPr>
          <a:xfrm>
            <a:off x="7461420" y="3622665"/>
            <a:ext cx="738012" cy="37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Not Fail</a:t>
            </a:r>
          </a:p>
        </p:txBody>
      </p:sp>
      <p:sp>
        <p:nvSpPr>
          <p:cNvPr id="28" name="Rectangle 2">
            <a:extLst>
              <a:ext uri="{FF2B5EF4-FFF2-40B4-BE49-F238E27FC236}">
                <a16:creationId xmlns:a16="http://schemas.microsoft.com/office/drawing/2014/main" id="{3B9DCEE7-C069-E402-913D-1ACCF04A1B1B}"/>
              </a:ext>
            </a:extLst>
          </p:cNvPr>
          <p:cNvSpPr/>
          <p:nvPr/>
        </p:nvSpPr>
        <p:spPr>
          <a:xfrm>
            <a:off x="8221228" y="3580797"/>
            <a:ext cx="523668" cy="439274"/>
          </a:xfrm>
          <a:prstGeom prst="rect">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a:t>
            </a:r>
          </a:p>
        </p:txBody>
      </p:sp>
      <p:sp>
        <p:nvSpPr>
          <p:cNvPr id="29" name="Rectangle 11">
            <a:extLst>
              <a:ext uri="{FF2B5EF4-FFF2-40B4-BE49-F238E27FC236}">
                <a16:creationId xmlns:a16="http://schemas.microsoft.com/office/drawing/2014/main" id="{F0C9DF53-309A-EEF6-5F71-6F532F732A6A}"/>
              </a:ext>
            </a:extLst>
          </p:cNvPr>
          <p:cNvSpPr/>
          <p:nvPr/>
        </p:nvSpPr>
        <p:spPr>
          <a:xfrm>
            <a:off x="8766692" y="3583758"/>
            <a:ext cx="523668" cy="436313"/>
          </a:xfrm>
          <a:prstGeom prst="rect">
            <a:avLst/>
          </a:prstGeom>
          <a:solidFill>
            <a:srgbClr val="FFE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E5119"/>
                </a:solidFill>
              </a:rPr>
              <a:t>10</a:t>
            </a:r>
          </a:p>
        </p:txBody>
      </p:sp>
      <p:sp>
        <p:nvSpPr>
          <p:cNvPr id="30" name="Rectangle: Rounded Corners 1031">
            <a:extLst>
              <a:ext uri="{FF2B5EF4-FFF2-40B4-BE49-F238E27FC236}">
                <a16:creationId xmlns:a16="http://schemas.microsoft.com/office/drawing/2014/main" id="{A8B7C77D-30CE-4545-7A57-5DF456AF0880}"/>
              </a:ext>
            </a:extLst>
          </p:cNvPr>
          <p:cNvSpPr/>
          <p:nvPr/>
        </p:nvSpPr>
        <p:spPr>
          <a:xfrm>
            <a:off x="6349686" y="1853029"/>
            <a:ext cx="4584613" cy="4692150"/>
          </a:xfrm>
          <a:prstGeom prst="roundRect">
            <a:avLst>
              <a:gd name="adj" fmla="val 2620"/>
            </a:avLst>
          </a:prstGeom>
          <a:noFill/>
          <a:ln w="38100">
            <a:solidFill>
              <a:srgbClr val="FE51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24BE9564-C17A-D19F-E351-68A0AB2F0A31}"/>
              </a:ext>
            </a:extLst>
          </p:cNvPr>
          <p:cNvSpPr/>
          <p:nvPr/>
        </p:nvSpPr>
        <p:spPr>
          <a:xfrm>
            <a:off x="7461419" y="3146048"/>
            <a:ext cx="738012" cy="37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Fail</a:t>
            </a:r>
          </a:p>
        </p:txBody>
      </p:sp>
      <p:sp>
        <p:nvSpPr>
          <p:cNvPr id="32" name="Rectangle 17">
            <a:extLst>
              <a:ext uri="{FF2B5EF4-FFF2-40B4-BE49-F238E27FC236}">
                <a16:creationId xmlns:a16="http://schemas.microsoft.com/office/drawing/2014/main" id="{EAE83354-CB25-C3CF-5B75-8C5A05D46017}"/>
              </a:ext>
            </a:extLst>
          </p:cNvPr>
          <p:cNvSpPr/>
          <p:nvPr/>
        </p:nvSpPr>
        <p:spPr>
          <a:xfrm>
            <a:off x="8221228" y="2870798"/>
            <a:ext cx="523669" cy="214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Fail</a:t>
            </a:r>
          </a:p>
        </p:txBody>
      </p:sp>
      <p:sp>
        <p:nvSpPr>
          <p:cNvPr id="33" name="Rectangle 17">
            <a:extLst>
              <a:ext uri="{FF2B5EF4-FFF2-40B4-BE49-F238E27FC236}">
                <a16:creationId xmlns:a16="http://schemas.microsoft.com/office/drawing/2014/main" id="{8F2E0442-8063-A156-1CA6-EA9F90460A84}"/>
              </a:ext>
            </a:extLst>
          </p:cNvPr>
          <p:cNvSpPr/>
          <p:nvPr/>
        </p:nvSpPr>
        <p:spPr>
          <a:xfrm>
            <a:off x="8629421" y="2870798"/>
            <a:ext cx="798212" cy="214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Not Fail</a:t>
            </a:r>
          </a:p>
        </p:txBody>
      </p:sp>
      <p:sp>
        <p:nvSpPr>
          <p:cNvPr id="34" name="Rectangle 17">
            <a:extLst>
              <a:ext uri="{FF2B5EF4-FFF2-40B4-BE49-F238E27FC236}">
                <a16:creationId xmlns:a16="http://schemas.microsoft.com/office/drawing/2014/main" id="{8DCA08F2-537A-5AA9-D2C9-C31FAA600E22}"/>
              </a:ext>
            </a:extLst>
          </p:cNvPr>
          <p:cNvSpPr/>
          <p:nvPr/>
        </p:nvSpPr>
        <p:spPr>
          <a:xfrm>
            <a:off x="6510642" y="2559211"/>
            <a:ext cx="1953622" cy="315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Confusion Matrix</a:t>
            </a:r>
          </a:p>
        </p:txBody>
      </p:sp>
      <p:sp>
        <p:nvSpPr>
          <p:cNvPr id="35" name="Rectangle 17">
            <a:extLst>
              <a:ext uri="{FF2B5EF4-FFF2-40B4-BE49-F238E27FC236}">
                <a16:creationId xmlns:a16="http://schemas.microsoft.com/office/drawing/2014/main" id="{A27861FA-E820-F61D-3621-8AD6F8E82263}"/>
              </a:ext>
            </a:extLst>
          </p:cNvPr>
          <p:cNvSpPr/>
          <p:nvPr/>
        </p:nvSpPr>
        <p:spPr>
          <a:xfrm>
            <a:off x="6491469" y="4929083"/>
            <a:ext cx="2511883" cy="1083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Accuracy: </a:t>
            </a:r>
            <a:r>
              <a:rPr lang="en-US" sz="1600">
                <a:solidFill>
                  <a:schemeClr val="tx1"/>
                </a:solidFill>
              </a:rPr>
              <a:t>0.9412</a:t>
            </a:r>
          </a:p>
          <a:p>
            <a:r>
              <a:rPr lang="en-US" sz="1600" b="1">
                <a:solidFill>
                  <a:schemeClr val="tx1"/>
                </a:solidFill>
              </a:rPr>
              <a:t>Precision: </a:t>
            </a:r>
            <a:r>
              <a:rPr lang="en-US" sz="1600">
                <a:solidFill>
                  <a:schemeClr val="tx1"/>
                </a:solidFill>
              </a:rPr>
              <a:t>0.8988</a:t>
            </a:r>
          </a:p>
          <a:p>
            <a:r>
              <a:rPr lang="en-US" sz="1600" b="1">
                <a:solidFill>
                  <a:schemeClr val="tx1"/>
                </a:solidFill>
              </a:rPr>
              <a:t>Recall: </a:t>
            </a:r>
            <a:r>
              <a:rPr lang="en-US" sz="1600">
                <a:solidFill>
                  <a:schemeClr val="tx1"/>
                </a:solidFill>
              </a:rPr>
              <a:t>0.8988</a:t>
            </a:r>
          </a:p>
          <a:p>
            <a:r>
              <a:rPr lang="en-US" sz="1600" b="1">
                <a:solidFill>
                  <a:schemeClr val="tx1"/>
                </a:solidFill>
              </a:rPr>
              <a:t>F1 Score: </a:t>
            </a:r>
            <a:r>
              <a:rPr lang="en-US" sz="1600">
                <a:solidFill>
                  <a:schemeClr val="tx1"/>
                </a:solidFill>
              </a:rPr>
              <a:t>0.8988</a:t>
            </a:r>
          </a:p>
        </p:txBody>
      </p:sp>
      <p:sp>
        <p:nvSpPr>
          <p:cNvPr id="36" name="Rectangle 17">
            <a:extLst>
              <a:ext uri="{FF2B5EF4-FFF2-40B4-BE49-F238E27FC236}">
                <a16:creationId xmlns:a16="http://schemas.microsoft.com/office/drawing/2014/main" id="{CAEDDD61-A547-CCEB-FBAB-AF96C40DFD47}"/>
              </a:ext>
            </a:extLst>
          </p:cNvPr>
          <p:cNvSpPr/>
          <p:nvPr/>
        </p:nvSpPr>
        <p:spPr>
          <a:xfrm>
            <a:off x="6491469" y="4234116"/>
            <a:ext cx="3042340" cy="315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Misclassification Rate: </a:t>
            </a:r>
            <a:r>
              <a:rPr lang="en-US" sz="1600">
                <a:solidFill>
                  <a:schemeClr val="tx1"/>
                </a:solidFill>
              </a:rPr>
              <a:t>0.0588</a:t>
            </a:r>
            <a:r>
              <a:rPr lang="en-US" sz="1600" b="1">
                <a:solidFill>
                  <a:schemeClr val="tx1"/>
                </a:solidFill>
              </a:rPr>
              <a:t> </a:t>
            </a:r>
          </a:p>
        </p:txBody>
      </p:sp>
      <p:sp>
        <p:nvSpPr>
          <p:cNvPr id="37" name="Rectangle 36">
            <a:extLst>
              <a:ext uri="{FF2B5EF4-FFF2-40B4-BE49-F238E27FC236}">
                <a16:creationId xmlns:a16="http://schemas.microsoft.com/office/drawing/2014/main" id="{08470062-C410-B201-A6EA-58A13DAD9DB9}"/>
              </a:ext>
            </a:extLst>
          </p:cNvPr>
          <p:cNvSpPr/>
          <p:nvPr/>
        </p:nvSpPr>
        <p:spPr>
          <a:xfrm>
            <a:off x="815240" y="3085535"/>
            <a:ext cx="5216585" cy="175034"/>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1EB49AE-9B5F-5669-A91C-10735E39CA1E}"/>
              </a:ext>
            </a:extLst>
          </p:cNvPr>
          <p:cNvSpPr/>
          <p:nvPr/>
        </p:nvSpPr>
        <p:spPr>
          <a:xfrm>
            <a:off x="819732" y="5130800"/>
            <a:ext cx="2883588" cy="156009"/>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851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BE05BCA-FFC0-90F6-2A8C-008A6B3DC03A}"/>
              </a:ext>
            </a:extLst>
          </p:cNvPr>
          <p:cNvPicPr>
            <a:picLocks noChangeAspect="1"/>
          </p:cNvPicPr>
          <p:nvPr/>
        </p:nvPicPr>
        <p:blipFill>
          <a:blip r:embed="rId3"/>
          <a:stretch>
            <a:fillRect/>
          </a:stretch>
        </p:blipFill>
        <p:spPr>
          <a:xfrm>
            <a:off x="800630" y="4539291"/>
            <a:ext cx="2633031" cy="1733549"/>
          </a:xfrm>
          <a:prstGeom prst="rect">
            <a:avLst/>
          </a:prstGeom>
        </p:spPr>
      </p:pic>
      <p:pic>
        <p:nvPicPr>
          <p:cNvPr id="20" name="Picture 19">
            <a:extLst>
              <a:ext uri="{FF2B5EF4-FFF2-40B4-BE49-F238E27FC236}">
                <a16:creationId xmlns:a16="http://schemas.microsoft.com/office/drawing/2014/main" id="{85DFAFF8-4955-605A-A9D0-ABC02E03B744}"/>
              </a:ext>
            </a:extLst>
          </p:cNvPr>
          <p:cNvPicPr>
            <a:picLocks noChangeAspect="1"/>
          </p:cNvPicPr>
          <p:nvPr/>
        </p:nvPicPr>
        <p:blipFill>
          <a:blip r:embed="rId4"/>
          <a:stretch>
            <a:fillRect/>
          </a:stretch>
        </p:blipFill>
        <p:spPr>
          <a:xfrm>
            <a:off x="791974" y="2503075"/>
            <a:ext cx="5314408" cy="1685056"/>
          </a:xfrm>
          <a:prstGeom prst="rect">
            <a:avLst/>
          </a:prstGeom>
        </p:spPr>
      </p:pic>
      <p:sp>
        <p:nvSpPr>
          <p:cNvPr id="2" name="Title 1">
            <a:extLst>
              <a:ext uri="{FF2B5EF4-FFF2-40B4-BE49-F238E27FC236}">
                <a16:creationId xmlns:a16="http://schemas.microsoft.com/office/drawing/2014/main" id="{D8EB964F-A045-2158-88CE-D15D98F1FD67}"/>
              </a:ext>
            </a:extLst>
          </p:cNvPr>
          <p:cNvSpPr>
            <a:spLocks noGrp="1"/>
          </p:cNvSpPr>
          <p:nvPr>
            <p:ph type="title"/>
          </p:nvPr>
        </p:nvSpPr>
        <p:spPr/>
        <p:txBody>
          <a:bodyPr>
            <a:normAutofit fontScale="90000"/>
          </a:bodyPr>
          <a:lstStyle/>
          <a:p>
            <a:r>
              <a:rPr lang="en-US" sz="3600"/>
              <a:t>4.2 Classify what type of machine failure it experiences</a:t>
            </a:r>
            <a:endParaRPr lang="en-US"/>
          </a:p>
        </p:txBody>
      </p:sp>
      <p:sp>
        <p:nvSpPr>
          <p:cNvPr id="4" name="Slide Number Placeholder 3">
            <a:extLst>
              <a:ext uri="{FF2B5EF4-FFF2-40B4-BE49-F238E27FC236}">
                <a16:creationId xmlns:a16="http://schemas.microsoft.com/office/drawing/2014/main" id="{84CDDB7B-1629-8FE5-5442-C553267609A5}"/>
              </a:ext>
            </a:extLst>
          </p:cNvPr>
          <p:cNvSpPr>
            <a:spLocks noGrp="1"/>
          </p:cNvSpPr>
          <p:nvPr>
            <p:ph type="sldNum" sz="quarter" idx="12"/>
          </p:nvPr>
        </p:nvSpPr>
        <p:spPr/>
        <p:txBody>
          <a:bodyPr/>
          <a:lstStyle/>
          <a:p>
            <a:fld id="{5C35FCF4-C3EF-BD43-82E0-05BC237DAD2A}" type="slidenum">
              <a:rPr lang="en-US" smtClean="0"/>
              <a:pPr/>
              <a:t>25</a:t>
            </a:fld>
            <a:endParaRPr lang="en-US"/>
          </a:p>
        </p:txBody>
      </p:sp>
      <p:sp>
        <p:nvSpPr>
          <p:cNvPr id="5" name="Title 1">
            <a:extLst>
              <a:ext uri="{FF2B5EF4-FFF2-40B4-BE49-F238E27FC236}">
                <a16:creationId xmlns:a16="http://schemas.microsoft.com/office/drawing/2014/main" id="{3BC0BB1D-5DA4-8A2A-1CF9-131F166A6197}"/>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PWF (Power failure)</a:t>
            </a:r>
          </a:p>
        </p:txBody>
      </p:sp>
      <p:grpSp>
        <p:nvGrpSpPr>
          <p:cNvPr id="6" name="Group 5">
            <a:extLst>
              <a:ext uri="{FF2B5EF4-FFF2-40B4-BE49-F238E27FC236}">
                <a16:creationId xmlns:a16="http://schemas.microsoft.com/office/drawing/2014/main" id="{88417C6C-E7EC-3B95-DC59-7492DEB8248C}"/>
              </a:ext>
            </a:extLst>
          </p:cNvPr>
          <p:cNvGrpSpPr/>
          <p:nvPr/>
        </p:nvGrpSpPr>
        <p:grpSpPr>
          <a:xfrm>
            <a:off x="146050" y="1260721"/>
            <a:ext cx="702072" cy="524877"/>
            <a:chOff x="351993" y="1453669"/>
            <a:chExt cx="570988" cy="424218"/>
          </a:xfrm>
        </p:grpSpPr>
        <p:sp>
          <p:nvSpPr>
            <p:cNvPr id="7" name="Oval 6">
              <a:extLst>
                <a:ext uri="{FF2B5EF4-FFF2-40B4-BE49-F238E27FC236}">
                  <a16:creationId xmlns:a16="http://schemas.microsoft.com/office/drawing/2014/main" id="{318CB929-5939-AB16-DE04-34CE7FF0ED41}"/>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C4187C-C882-43FE-FBC6-EBC5472D06C9}"/>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1.3</a:t>
              </a:r>
            </a:p>
          </p:txBody>
        </p:sp>
      </p:grpSp>
      <p:sp>
        <p:nvSpPr>
          <p:cNvPr id="13" name="Title 1">
            <a:extLst>
              <a:ext uri="{FF2B5EF4-FFF2-40B4-BE49-F238E27FC236}">
                <a16:creationId xmlns:a16="http://schemas.microsoft.com/office/drawing/2014/main" id="{3AB52B51-00BE-0651-C343-9359264BD341}"/>
              </a:ext>
            </a:extLst>
          </p:cNvPr>
          <p:cNvSpPr txBox="1">
            <a:spLocks/>
          </p:cNvSpPr>
          <p:nvPr/>
        </p:nvSpPr>
        <p:spPr>
          <a:xfrm>
            <a:off x="758996" y="1759219"/>
            <a:ext cx="2609876"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rgbClr val="FE5119"/>
                </a:solidFill>
              </a:rPr>
              <a:t>Fit the Lazy Classifier</a:t>
            </a:r>
          </a:p>
        </p:txBody>
      </p:sp>
      <p:sp>
        <p:nvSpPr>
          <p:cNvPr id="14" name="Title 1">
            <a:extLst>
              <a:ext uri="{FF2B5EF4-FFF2-40B4-BE49-F238E27FC236}">
                <a16:creationId xmlns:a16="http://schemas.microsoft.com/office/drawing/2014/main" id="{2518A485-58F6-F3F2-13B3-E5DAD931A0FB}"/>
              </a:ext>
            </a:extLst>
          </p:cNvPr>
          <p:cNvSpPr txBox="1">
            <a:spLocks/>
          </p:cNvSpPr>
          <p:nvPr/>
        </p:nvSpPr>
        <p:spPr>
          <a:xfrm>
            <a:off x="6495483" y="1759219"/>
            <a:ext cx="2609876"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rgbClr val="FE5119"/>
                </a:solidFill>
              </a:rPr>
              <a:t>Fit the </a:t>
            </a:r>
            <a:r>
              <a:rPr lang="en-US" sz="2000" err="1">
                <a:solidFill>
                  <a:srgbClr val="FE5119"/>
                </a:solidFill>
              </a:rPr>
              <a:t>XGBoost</a:t>
            </a:r>
            <a:r>
              <a:rPr lang="en-US" sz="2000">
                <a:solidFill>
                  <a:srgbClr val="FE5119"/>
                </a:solidFill>
              </a:rPr>
              <a:t> Model</a:t>
            </a:r>
          </a:p>
        </p:txBody>
      </p:sp>
      <p:sp>
        <p:nvSpPr>
          <p:cNvPr id="16" name="Rectangle: Rounded Corners 1031">
            <a:extLst>
              <a:ext uri="{FF2B5EF4-FFF2-40B4-BE49-F238E27FC236}">
                <a16:creationId xmlns:a16="http://schemas.microsoft.com/office/drawing/2014/main" id="{A27625A5-0F7A-4B19-E162-CC048DC4B837}"/>
              </a:ext>
            </a:extLst>
          </p:cNvPr>
          <p:cNvSpPr/>
          <p:nvPr/>
        </p:nvSpPr>
        <p:spPr>
          <a:xfrm>
            <a:off x="651495" y="1853029"/>
            <a:ext cx="5585675" cy="4692150"/>
          </a:xfrm>
          <a:prstGeom prst="roundRect">
            <a:avLst>
              <a:gd name="adj" fmla="val 2620"/>
            </a:avLst>
          </a:prstGeom>
          <a:noFill/>
          <a:ln w="38100">
            <a:solidFill>
              <a:srgbClr val="FE51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4">
            <a:extLst>
              <a:ext uri="{FF2B5EF4-FFF2-40B4-BE49-F238E27FC236}">
                <a16:creationId xmlns:a16="http://schemas.microsoft.com/office/drawing/2014/main" id="{C2C61A02-E6A2-ECC9-8231-086FEED36547}"/>
              </a:ext>
            </a:extLst>
          </p:cNvPr>
          <p:cNvGrpSpPr/>
          <p:nvPr/>
        </p:nvGrpSpPr>
        <p:grpSpPr>
          <a:xfrm>
            <a:off x="8221228" y="3114059"/>
            <a:ext cx="1069132" cy="439274"/>
            <a:chOff x="880816" y="3866138"/>
            <a:chExt cx="1240222" cy="379685"/>
          </a:xfrm>
        </p:grpSpPr>
        <p:sp>
          <p:nvSpPr>
            <p:cNvPr id="23" name="Rectangle 2">
              <a:extLst>
                <a:ext uri="{FF2B5EF4-FFF2-40B4-BE49-F238E27FC236}">
                  <a16:creationId xmlns:a16="http://schemas.microsoft.com/office/drawing/2014/main" id="{FC255002-64E6-55E7-C5B7-86580F6AB299}"/>
                </a:ext>
              </a:extLst>
            </p:cNvPr>
            <p:cNvSpPr/>
            <p:nvPr/>
          </p:nvSpPr>
          <p:spPr>
            <a:xfrm>
              <a:off x="880816" y="3866138"/>
              <a:ext cx="607469" cy="379685"/>
            </a:xfrm>
            <a:prstGeom prst="rect">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54</a:t>
              </a:r>
            </a:p>
          </p:txBody>
        </p:sp>
        <p:sp>
          <p:nvSpPr>
            <p:cNvPr id="24" name="Rectangle 11">
              <a:extLst>
                <a:ext uri="{FF2B5EF4-FFF2-40B4-BE49-F238E27FC236}">
                  <a16:creationId xmlns:a16="http://schemas.microsoft.com/office/drawing/2014/main" id="{27F3BD73-AFC7-48F2-6719-2DB27BAAB617}"/>
                </a:ext>
              </a:extLst>
            </p:cNvPr>
            <p:cNvSpPr/>
            <p:nvPr/>
          </p:nvSpPr>
          <p:spPr>
            <a:xfrm>
              <a:off x="1513569" y="3868697"/>
              <a:ext cx="607469" cy="377126"/>
            </a:xfrm>
            <a:prstGeom prst="rect">
              <a:avLst/>
            </a:prstGeom>
            <a:solidFill>
              <a:srgbClr val="FFE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E5119"/>
                  </a:solidFill>
                </a:rPr>
                <a:t>2</a:t>
              </a:r>
            </a:p>
          </p:txBody>
        </p:sp>
      </p:grpSp>
      <p:sp>
        <p:nvSpPr>
          <p:cNvPr id="21" name="Rectangle 17">
            <a:extLst>
              <a:ext uri="{FF2B5EF4-FFF2-40B4-BE49-F238E27FC236}">
                <a16:creationId xmlns:a16="http://schemas.microsoft.com/office/drawing/2014/main" id="{80159775-3100-7279-1B7C-8C37C61BB8E0}"/>
              </a:ext>
            </a:extLst>
          </p:cNvPr>
          <p:cNvSpPr/>
          <p:nvPr/>
        </p:nvSpPr>
        <p:spPr>
          <a:xfrm>
            <a:off x="7461420" y="3622665"/>
            <a:ext cx="738012" cy="37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Not Fail</a:t>
            </a:r>
          </a:p>
        </p:txBody>
      </p:sp>
      <p:sp>
        <p:nvSpPr>
          <p:cNvPr id="28" name="Rectangle 2">
            <a:extLst>
              <a:ext uri="{FF2B5EF4-FFF2-40B4-BE49-F238E27FC236}">
                <a16:creationId xmlns:a16="http://schemas.microsoft.com/office/drawing/2014/main" id="{3B9DCEE7-C069-E402-913D-1ACCF04A1B1B}"/>
              </a:ext>
            </a:extLst>
          </p:cNvPr>
          <p:cNvSpPr/>
          <p:nvPr/>
        </p:nvSpPr>
        <p:spPr>
          <a:xfrm>
            <a:off x="8221228" y="3580797"/>
            <a:ext cx="523668" cy="439274"/>
          </a:xfrm>
          <a:prstGeom prst="rect">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p>
        </p:txBody>
      </p:sp>
      <p:sp>
        <p:nvSpPr>
          <p:cNvPr id="29" name="Rectangle 11">
            <a:extLst>
              <a:ext uri="{FF2B5EF4-FFF2-40B4-BE49-F238E27FC236}">
                <a16:creationId xmlns:a16="http://schemas.microsoft.com/office/drawing/2014/main" id="{F0C9DF53-309A-EEF6-5F71-6F532F732A6A}"/>
              </a:ext>
            </a:extLst>
          </p:cNvPr>
          <p:cNvSpPr/>
          <p:nvPr/>
        </p:nvSpPr>
        <p:spPr>
          <a:xfrm>
            <a:off x="8766692" y="3583758"/>
            <a:ext cx="523668" cy="436313"/>
          </a:xfrm>
          <a:prstGeom prst="rect">
            <a:avLst/>
          </a:prstGeom>
          <a:solidFill>
            <a:srgbClr val="FFE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E5119"/>
                </a:solidFill>
              </a:rPr>
              <a:t>11</a:t>
            </a:r>
          </a:p>
        </p:txBody>
      </p:sp>
      <p:sp>
        <p:nvSpPr>
          <p:cNvPr id="30" name="Rectangle: Rounded Corners 1031">
            <a:extLst>
              <a:ext uri="{FF2B5EF4-FFF2-40B4-BE49-F238E27FC236}">
                <a16:creationId xmlns:a16="http://schemas.microsoft.com/office/drawing/2014/main" id="{A8B7C77D-30CE-4545-7A57-5DF456AF0880}"/>
              </a:ext>
            </a:extLst>
          </p:cNvPr>
          <p:cNvSpPr/>
          <p:nvPr/>
        </p:nvSpPr>
        <p:spPr>
          <a:xfrm>
            <a:off x="6349686" y="1853029"/>
            <a:ext cx="4584613" cy="4692150"/>
          </a:xfrm>
          <a:prstGeom prst="roundRect">
            <a:avLst>
              <a:gd name="adj" fmla="val 2620"/>
            </a:avLst>
          </a:prstGeom>
          <a:noFill/>
          <a:ln w="38100">
            <a:solidFill>
              <a:srgbClr val="FE51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24BE9564-C17A-D19F-E351-68A0AB2F0A31}"/>
              </a:ext>
            </a:extLst>
          </p:cNvPr>
          <p:cNvSpPr/>
          <p:nvPr/>
        </p:nvSpPr>
        <p:spPr>
          <a:xfrm>
            <a:off x="7461419" y="3146048"/>
            <a:ext cx="738012" cy="37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Fail</a:t>
            </a:r>
          </a:p>
        </p:txBody>
      </p:sp>
      <p:sp>
        <p:nvSpPr>
          <p:cNvPr id="32" name="Rectangle 17">
            <a:extLst>
              <a:ext uri="{FF2B5EF4-FFF2-40B4-BE49-F238E27FC236}">
                <a16:creationId xmlns:a16="http://schemas.microsoft.com/office/drawing/2014/main" id="{EAE83354-CB25-C3CF-5B75-8C5A05D46017}"/>
              </a:ext>
            </a:extLst>
          </p:cNvPr>
          <p:cNvSpPr/>
          <p:nvPr/>
        </p:nvSpPr>
        <p:spPr>
          <a:xfrm>
            <a:off x="8221228" y="2870798"/>
            <a:ext cx="523669" cy="214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Fail</a:t>
            </a:r>
          </a:p>
        </p:txBody>
      </p:sp>
      <p:sp>
        <p:nvSpPr>
          <p:cNvPr id="33" name="Rectangle 17">
            <a:extLst>
              <a:ext uri="{FF2B5EF4-FFF2-40B4-BE49-F238E27FC236}">
                <a16:creationId xmlns:a16="http://schemas.microsoft.com/office/drawing/2014/main" id="{8F2E0442-8063-A156-1CA6-EA9F90460A84}"/>
              </a:ext>
            </a:extLst>
          </p:cNvPr>
          <p:cNvSpPr/>
          <p:nvPr/>
        </p:nvSpPr>
        <p:spPr>
          <a:xfrm>
            <a:off x="8629421" y="2870798"/>
            <a:ext cx="798212" cy="214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Not Fail</a:t>
            </a:r>
          </a:p>
        </p:txBody>
      </p:sp>
      <p:sp>
        <p:nvSpPr>
          <p:cNvPr id="34" name="Rectangle 17">
            <a:extLst>
              <a:ext uri="{FF2B5EF4-FFF2-40B4-BE49-F238E27FC236}">
                <a16:creationId xmlns:a16="http://schemas.microsoft.com/office/drawing/2014/main" id="{8DCA08F2-537A-5AA9-D2C9-C31FAA600E22}"/>
              </a:ext>
            </a:extLst>
          </p:cNvPr>
          <p:cNvSpPr/>
          <p:nvPr/>
        </p:nvSpPr>
        <p:spPr>
          <a:xfrm>
            <a:off x="6510642" y="2559211"/>
            <a:ext cx="1953622" cy="315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Confusion Matrix</a:t>
            </a:r>
          </a:p>
        </p:txBody>
      </p:sp>
      <p:sp>
        <p:nvSpPr>
          <p:cNvPr id="35" name="Rectangle 17">
            <a:extLst>
              <a:ext uri="{FF2B5EF4-FFF2-40B4-BE49-F238E27FC236}">
                <a16:creationId xmlns:a16="http://schemas.microsoft.com/office/drawing/2014/main" id="{A27861FA-E820-F61D-3621-8AD6F8E82263}"/>
              </a:ext>
            </a:extLst>
          </p:cNvPr>
          <p:cNvSpPr/>
          <p:nvPr/>
        </p:nvSpPr>
        <p:spPr>
          <a:xfrm>
            <a:off x="6491469" y="4929083"/>
            <a:ext cx="2511883" cy="1083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Accuracy: </a:t>
            </a:r>
            <a:r>
              <a:rPr lang="en-US" sz="1600">
                <a:solidFill>
                  <a:schemeClr val="tx1"/>
                </a:solidFill>
              </a:rPr>
              <a:t>0.9559</a:t>
            </a:r>
            <a:r>
              <a:rPr lang="en-US" sz="1600" b="1">
                <a:solidFill>
                  <a:schemeClr val="tx1"/>
                </a:solidFill>
              </a:rPr>
              <a:t> </a:t>
            </a:r>
          </a:p>
          <a:p>
            <a:r>
              <a:rPr lang="en-US" sz="1600" b="1">
                <a:solidFill>
                  <a:schemeClr val="tx1"/>
                </a:solidFill>
              </a:rPr>
              <a:t>Precision: </a:t>
            </a:r>
            <a:r>
              <a:rPr lang="en-US" sz="1600">
                <a:solidFill>
                  <a:schemeClr val="tx1"/>
                </a:solidFill>
              </a:rPr>
              <a:t>0.9140</a:t>
            </a:r>
          </a:p>
          <a:p>
            <a:r>
              <a:rPr lang="en-US" sz="1600" b="1">
                <a:solidFill>
                  <a:schemeClr val="tx1"/>
                </a:solidFill>
              </a:rPr>
              <a:t>Recall: </a:t>
            </a:r>
            <a:r>
              <a:rPr lang="en-US" sz="1600">
                <a:solidFill>
                  <a:schemeClr val="tx1"/>
                </a:solidFill>
              </a:rPr>
              <a:t>0.9405</a:t>
            </a:r>
          </a:p>
          <a:p>
            <a:r>
              <a:rPr lang="en-US" sz="1600" b="1">
                <a:solidFill>
                  <a:schemeClr val="tx1"/>
                </a:solidFill>
              </a:rPr>
              <a:t>F1 Score: </a:t>
            </a:r>
            <a:r>
              <a:rPr lang="en-US" sz="1600">
                <a:solidFill>
                  <a:schemeClr val="tx1"/>
                </a:solidFill>
              </a:rPr>
              <a:t>0.9265</a:t>
            </a:r>
          </a:p>
        </p:txBody>
      </p:sp>
      <p:sp>
        <p:nvSpPr>
          <p:cNvPr id="36" name="Rectangle 17">
            <a:extLst>
              <a:ext uri="{FF2B5EF4-FFF2-40B4-BE49-F238E27FC236}">
                <a16:creationId xmlns:a16="http://schemas.microsoft.com/office/drawing/2014/main" id="{CAEDDD61-A547-CCEB-FBAB-AF96C40DFD47}"/>
              </a:ext>
            </a:extLst>
          </p:cNvPr>
          <p:cNvSpPr/>
          <p:nvPr/>
        </p:nvSpPr>
        <p:spPr>
          <a:xfrm>
            <a:off x="6491469" y="4234116"/>
            <a:ext cx="3042340" cy="315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Misclassification Rate: </a:t>
            </a:r>
            <a:r>
              <a:rPr lang="en-US" sz="1600">
                <a:solidFill>
                  <a:schemeClr val="tx1"/>
                </a:solidFill>
              </a:rPr>
              <a:t>0.0441</a:t>
            </a:r>
            <a:r>
              <a:rPr lang="en-US" sz="1600" b="1">
                <a:solidFill>
                  <a:schemeClr val="tx1"/>
                </a:solidFill>
              </a:rPr>
              <a:t> </a:t>
            </a:r>
          </a:p>
        </p:txBody>
      </p:sp>
      <p:sp>
        <p:nvSpPr>
          <p:cNvPr id="37" name="Rectangle 36">
            <a:extLst>
              <a:ext uri="{FF2B5EF4-FFF2-40B4-BE49-F238E27FC236}">
                <a16:creationId xmlns:a16="http://schemas.microsoft.com/office/drawing/2014/main" id="{08470062-C410-B201-A6EA-58A13DAD9DB9}"/>
              </a:ext>
            </a:extLst>
          </p:cNvPr>
          <p:cNvSpPr/>
          <p:nvPr/>
        </p:nvSpPr>
        <p:spPr>
          <a:xfrm>
            <a:off x="758782" y="3734097"/>
            <a:ext cx="5393350" cy="152429"/>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1EB49AE-9B5F-5669-A91C-10735E39CA1E}"/>
              </a:ext>
            </a:extLst>
          </p:cNvPr>
          <p:cNvSpPr/>
          <p:nvPr/>
        </p:nvSpPr>
        <p:spPr>
          <a:xfrm>
            <a:off x="758782" y="5854727"/>
            <a:ext cx="2670255" cy="151286"/>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632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5224234-0B8D-6E56-1F26-BEA254797F70}"/>
              </a:ext>
            </a:extLst>
          </p:cNvPr>
          <p:cNvPicPr>
            <a:picLocks noChangeAspect="1"/>
          </p:cNvPicPr>
          <p:nvPr/>
        </p:nvPicPr>
        <p:blipFill>
          <a:blip r:embed="rId3"/>
          <a:stretch>
            <a:fillRect/>
          </a:stretch>
        </p:blipFill>
        <p:spPr>
          <a:xfrm>
            <a:off x="758782" y="4317075"/>
            <a:ext cx="2829376" cy="1695288"/>
          </a:xfrm>
          <a:prstGeom prst="rect">
            <a:avLst/>
          </a:prstGeom>
        </p:spPr>
      </p:pic>
      <p:pic>
        <p:nvPicPr>
          <p:cNvPr id="11" name="Picture 10">
            <a:extLst>
              <a:ext uri="{FF2B5EF4-FFF2-40B4-BE49-F238E27FC236}">
                <a16:creationId xmlns:a16="http://schemas.microsoft.com/office/drawing/2014/main" id="{305E2C75-4CED-0411-521D-E7BE195C7203}"/>
              </a:ext>
            </a:extLst>
          </p:cNvPr>
          <p:cNvPicPr>
            <a:picLocks noChangeAspect="1"/>
          </p:cNvPicPr>
          <p:nvPr/>
        </p:nvPicPr>
        <p:blipFill>
          <a:blip r:embed="rId4"/>
          <a:stretch>
            <a:fillRect/>
          </a:stretch>
        </p:blipFill>
        <p:spPr>
          <a:xfrm>
            <a:off x="778647" y="2439612"/>
            <a:ext cx="5373485" cy="1561781"/>
          </a:xfrm>
          <a:prstGeom prst="rect">
            <a:avLst/>
          </a:prstGeom>
        </p:spPr>
      </p:pic>
      <p:sp>
        <p:nvSpPr>
          <p:cNvPr id="2" name="Title 1">
            <a:extLst>
              <a:ext uri="{FF2B5EF4-FFF2-40B4-BE49-F238E27FC236}">
                <a16:creationId xmlns:a16="http://schemas.microsoft.com/office/drawing/2014/main" id="{D8EB964F-A045-2158-88CE-D15D98F1FD67}"/>
              </a:ext>
            </a:extLst>
          </p:cNvPr>
          <p:cNvSpPr>
            <a:spLocks noGrp="1"/>
          </p:cNvSpPr>
          <p:nvPr>
            <p:ph type="title"/>
          </p:nvPr>
        </p:nvSpPr>
        <p:spPr/>
        <p:txBody>
          <a:bodyPr>
            <a:normAutofit fontScale="90000"/>
          </a:bodyPr>
          <a:lstStyle/>
          <a:p>
            <a:r>
              <a:rPr lang="en-US" sz="3600"/>
              <a:t>4.2 Classify what type of machine failure it experiences</a:t>
            </a:r>
            <a:endParaRPr lang="en-US"/>
          </a:p>
        </p:txBody>
      </p:sp>
      <p:sp>
        <p:nvSpPr>
          <p:cNvPr id="4" name="Slide Number Placeholder 3">
            <a:extLst>
              <a:ext uri="{FF2B5EF4-FFF2-40B4-BE49-F238E27FC236}">
                <a16:creationId xmlns:a16="http://schemas.microsoft.com/office/drawing/2014/main" id="{84CDDB7B-1629-8FE5-5442-C553267609A5}"/>
              </a:ext>
            </a:extLst>
          </p:cNvPr>
          <p:cNvSpPr>
            <a:spLocks noGrp="1"/>
          </p:cNvSpPr>
          <p:nvPr>
            <p:ph type="sldNum" sz="quarter" idx="12"/>
          </p:nvPr>
        </p:nvSpPr>
        <p:spPr/>
        <p:txBody>
          <a:bodyPr/>
          <a:lstStyle/>
          <a:p>
            <a:fld id="{5C35FCF4-C3EF-BD43-82E0-05BC237DAD2A}" type="slidenum">
              <a:rPr lang="en-US" smtClean="0"/>
              <a:pPr/>
              <a:t>26</a:t>
            </a:fld>
            <a:endParaRPr lang="en-US"/>
          </a:p>
        </p:txBody>
      </p:sp>
      <p:sp>
        <p:nvSpPr>
          <p:cNvPr id="5" name="Title 1">
            <a:extLst>
              <a:ext uri="{FF2B5EF4-FFF2-40B4-BE49-F238E27FC236}">
                <a16:creationId xmlns:a16="http://schemas.microsoft.com/office/drawing/2014/main" id="{3BC0BB1D-5DA4-8A2A-1CF9-131F166A6197}"/>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OSF (Overstrain failure)</a:t>
            </a:r>
          </a:p>
        </p:txBody>
      </p:sp>
      <p:grpSp>
        <p:nvGrpSpPr>
          <p:cNvPr id="6" name="Group 5">
            <a:extLst>
              <a:ext uri="{FF2B5EF4-FFF2-40B4-BE49-F238E27FC236}">
                <a16:creationId xmlns:a16="http://schemas.microsoft.com/office/drawing/2014/main" id="{88417C6C-E7EC-3B95-DC59-7492DEB8248C}"/>
              </a:ext>
            </a:extLst>
          </p:cNvPr>
          <p:cNvGrpSpPr/>
          <p:nvPr/>
        </p:nvGrpSpPr>
        <p:grpSpPr>
          <a:xfrm>
            <a:off x="146050" y="1260721"/>
            <a:ext cx="702072" cy="524877"/>
            <a:chOff x="351993" y="1453669"/>
            <a:chExt cx="570988" cy="424218"/>
          </a:xfrm>
        </p:grpSpPr>
        <p:sp>
          <p:nvSpPr>
            <p:cNvPr id="7" name="Oval 6">
              <a:extLst>
                <a:ext uri="{FF2B5EF4-FFF2-40B4-BE49-F238E27FC236}">
                  <a16:creationId xmlns:a16="http://schemas.microsoft.com/office/drawing/2014/main" id="{318CB929-5939-AB16-DE04-34CE7FF0ED41}"/>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C4187C-C882-43FE-FBC6-EBC5472D06C9}"/>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1.4</a:t>
              </a:r>
            </a:p>
          </p:txBody>
        </p:sp>
      </p:grpSp>
      <p:sp>
        <p:nvSpPr>
          <p:cNvPr id="13" name="Title 1">
            <a:extLst>
              <a:ext uri="{FF2B5EF4-FFF2-40B4-BE49-F238E27FC236}">
                <a16:creationId xmlns:a16="http://schemas.microsoft.com/office/drawing/2014/main" id="{3AB52B51-00BE-0651-C343-9359264BD341}"/>
              </a:ext>
            </a:extLst>
          </p:cNvPr>
          <p:cNvSpPr txBox="1">
            <a:spLocks/>
          </p:cNvSpPr>
          <p:nvPr/>
        </p:nvSpPr>
        <p:spPr>
          <a:xfrm>
            <a:off x="758996" y="1759219"/>
            <a:ext cx="2609876"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rgbClr val="FE5119"/>
                </a:solidFill>
              </a:rPr>
              <a:t>Fit the Lazy Classifier</a:t>
            </a:r>
          </a:p>
        </p:txBody>
      </p:sp>
      <p:sp>
        <p:nvSpPr>
          <p:cNvPr id="14" name="Title 1">
            <a:extLst>
              <a:ext uri="{FF2B5EF4-FFF2-40B4-BE49-F238E27FC236}">
                <a16:creationId xmlns:a16="http://schemas.microsoft.com/office/drawing/2014/main" id="{2518A485-58F6-F3F2-13B3-E5DAD931A0FB}"/>
              </a:ext>
            </a:extLst>
          </p:cNvPr>
          <p:cNvSpPr txBox="1">
            <a:spLocks/>
          </p:cNvSpPr>
          <p:nvPr/>
        </p:nvSpPr>
        <p:spPr>
          <a:xfrm>
            <a:off x="6495483" y="1759219"/>
            <a:ext cx="2609876"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rgbClr val="FE5119"/>
                </a:solidFill>
              </a:rPr>
              <a:t>Fit the </a:t>
            </a:r>
            <a:r>
              <a:rPr lang="en-US" sz="2000" err="1">
                <a:solidFill>
                  <a:srgbClr val="FE5119"/>
                </a:solidFill>
              </a:rPr>
              <a:t>XGBoost</a:t>
            </a:r>
            <a:r>
              <a:rPr lang="en-US" sz="2000">
                <a:solidFill>
                  <a:srgbClr val="FE5119"/>
                </a:solidFill>
              </a:rPr>
              <a:t> Model</a:t>
            </a:r>
          </a:p>
        </p:txBody>
      </p:sp>
      <p:sp>
        <p:nvSpPr>
          <p:cNvPr id="16" name="Rectangle: Rounded Corners 1031">
            <a:extLst>
              <a:ext uri="{FF2B5EF4-FFF2-40B4-BE49-F238E27FC236}">
                <a16:creationId xmlns:a16="http://schemas.microsoft.com/office/drawing/2014/main" id="{A27625A5-0F7A-4B19-E162-CC048DC4B837}"/>
              </a:ext>
            </a:extLst>
          </p:cNvPr>
          <p:cNvSpPr/>
          <p:nvPr/>
        </p:nvSpPr>
        <p:spPr>
          <a:xfrm>
            <a:off x="651495" y="1853029"/>
            <a:ext cx="5585675" cy="4692150"/>
          </a:xfrm>
          <a:prstGeom prst="roundRect">
            <a:avLst>
              <a:gd name="adj" fmla="val 2620"/>
            </a:avLst>
          </a:prstGeom>
          <a:noFill/>
          <a:ln w="38100">
            <a:solidFill>
              <a:srgbClr val="FE51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4">
            <a:extLst>
              <a:ext uri="{FF2B5EF4-FFF2-40B4-BE49-F238E27FC236}">
                <a16:creationId xmlns:a16="http://schemas.microsoft.com/office/drawing/2014/main" id="{C2C61A02-E6A2-ECC9-8231-086FEED36547}"/>
              </a:ext>
            </a:extLst>
          </p:cNvPr>
          <p:cNvGrpSpPr/>
          <p:nvPr/>
        </p:nvGrpSpPr>
        <p:grpSpPr>
          <a:xfrm>
            <a:off x="8221228" y="3114059"/>
            <a:ext cx="1069132" cy="439274"/>
            <a:chOff x="880816" y="3866138"/>
            <a:chExt cx="1240222" cy="379685"/>
          </a:xfrm>
        </p:grpSpPr>
        <p:sp>
          <p:nvSpPr>
            <p:cNvPr id="23" name="Rectangle 2">
              <a:extLst>
                <a:ext uri="{FF2B5EF4-FFF2-40B4-BE49-F238E27FC236}">
                  <a16:creationId xmlns:a16="http://schemas.microsoft.com/office/drawing/2014/main" id="{FC255002-64E6-55E7-C5B7-86580F6AB299}"/>
                </a:ext>
              </a:extLst>
            </p:cNvPr>
            <p:cNvSpPr/>
            <p:nvPr/>
          </p:nvSpPr>
          <p:spPr>
            <a:xfrm>
              <a:off x="880816" y="3866138"/>
              <a:ext cx="607469" cy="379685"/>
            </a:xfrm>
            <a:prstGeom prst="rect">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45</a:t>
              </a:r>
            </a:p>
          </p:txBody>
        </p:sp>
        <p:sp>
          <p:nvSpPr>
            <p:cNvPr id="24" name="Rectangle 11">
              <a:extLst>
                <a:ext uri="{FF2B5EF4-FFF2-40B4-BE49-F238E27FC236}">
                  <a16:creationId xmlns:a16="http://schemas.microsoft.com/office/drawing/2014/main" id="{27F3BD73-AFC7-48F2-6719-2DB27BAAB617}"/>
                </a:ext>
              </a:extLst>
            </p:cNvPr>
            <p:cNvSpPr/>
            <p:nvPr/>
          </p:nvSpPr>
          <p:spPr>
            <a:xfrm>
              <a:off x="1513569" y="3868697"/>
              <a:ext cx="607469" cy="377126"/>
            </a:xfrm>
            <a:prstGeom prst="rect">
              <a:avLst/>
            </a:prstGeom>
            <a:solidFill>
              <a:srgbClr val="FFE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E5119"/>
                  </a:solidFill>
                </a:rPr>
                <a:t>0</a:t>
              </a:r>
            </a:p>
          </p:txBody>
        </p:sp>
      </p:grpSp>
      <p:sp>
        <p:nvSpPr>
          <p:cNvPr id="21" name="Rectangle 17">
            <a:extLst>
              <a:ext uri="{FF2B5EF4-FFF2-40B4-BE49-F238E27FC236}">
                <a16:creationId xmlns:a16="http://schemas.microsoft.com/office/drawing/2014/main" id="{80159775-3100-7279-1B7C-8C37C61BB8E0}"/>
              </a:ext>
            </a:extLst>
          </p:cNvPr>
          <p:cNvSpPr/>
          <p:nvPr/>
        </p:nvSpPr>
        <p:spPr>
          <a:xfrm>
            <a:off x="7461420" y="3622665"/>
            <a:ext cx="738012" cy="37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Not Fail</a:t>
            </a:r>
          </a:p>
        </p:txBody>
      </p:sp>
      <p:sp>
        <p:nvSpPr>
          <p:cNvPr id="28" name="Rectangle 2">
            <a:extLst>
              <a:ext uri="{FF2B5EF4-FFF2-40B4-BE49-F238E27FC236}">
                <a16:creationId xmlns:a16="http://schemas.microsoft.com/office/drawing/2014/main" id="{3B9DCEE7-C069-E402-913D-1ACCF04A1B1B}"/>
              </a:ext>
            </a:extLst>
          </p:cNvPr>
          <p:cNvSpPr/>
          <p:nvPr/>
        </p:nvSpPr>
        <p:spPr>
          <a:xfrm>
            <a:off x="8221228" y="3580797"/>
            <a:ext cx="523668" cy="439274"/>
          </a:xfrm>
          <a:prstGeom prst="rect">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0</a:t>
            </a:r>
          </a:p>
        </p:txBody>
      </p:sp>
      <p:sp>
        <p:nvSpPr>
          <p:cNvPr id="29" name="Rectangle 11">
            <a:extLst>
              <a:ext uri="{FF2B5EF4-FFF2-40B4-BE49-F238E27FC236}">
                <a16:creationId xmlns:a16="http://schemas.microsoft.com/office/drawing/2014/main" id="{F0C9DF53-309A-EEF6-5F71-6F532F732A6A}"/>
              </a:ext>
            </a:extLst>
          </p:cNvPr>
          <p:cNvSpPr/>
          <p:nvPr/>
        </p:nvSpPr>
        <p:spPr>
          <a:xfrm>
            <a:off x="8766692" y="3583758"/>
            <a:ext cx="523668" cy="436313"/>
          </a:xfrm>
          <a:prstGeom prst="rect">
            <a:avLst/>
          </a:prstGeom>
          <a:solidFill>
            <a:srgbClr val="FFE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FE5119"/>
                </a:solidFill>
              </a:rPr>
              <a:t>23</a:t>
            </a:r>
          </a:p>
        </p:txBody>
      </p:sp>
      <p:sp>
        <p:nvSpPr>
          <p:cNvPr id="30" name="Rectangle: Rounded Corners 1031">
            <a:extLst>
              <a:ext uri="{FF2B5EF4-FFF2-40B4-BE49-F238E27FC236}">
                <a16:creationId xmlns:a16="http://schemas.microsoft.com/office/drawing/2014/main" id="{A8B7C77D-30CE-4545-7A57-5DF456AF0880}"/>
              </a:ext>
            </a:extLst>
          </p:cNvPr>
          <p:cNvSpPr/>
          <p:nvPr/>
        </p:nvSpPr>
        <p:spPr>
          <a:xfrm>
            <a:off x="6349686" y="1853029"/>
            <a:ext cx="4584613" cy="4692150"/>
          </a:xfrm>
          <a:prstGeom prst="roundRect">
            <a:avLst>
              <a:gd name="adj" fmla="val 2620"/>
            </a:avLst>
          </a:prstGeom>
          <a:noFill/>
          <a:ln w="38100">
            <a:solidFill>
              <a:srgbClr val="FE51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24BE9564-C17A-D19F-E351-68A0AB2F0A31}"/>
              </a:ext>
            </a:extLst>
          </p:cNvPr>
          <p:cNvSpPr/>
          <p:nvPr/>
        </p:nvSpPr>
        <p:spPr>
          <a:xfrm>
            <a:off x="7461419" y="3146048"/>
            <a:ext cx="738012" cy="375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a:solidFill>
                  <a:schemeClr val="tx1"/>
                </a:solidFill>
              </a:rPr>
              <a:t>Fail</a:t>
            </a:r>
          </a:p>
        </p:txBody>
      </p:sp>
      <p:sp>
        <p:nvSpPr>
          <p:cNvPr id="32" name="Rectangle 17">
            <a:extLst>
              <a:ext uri="{FF2B5EF4-FFF2-40B4-BE49-F238E27FC236}">
                <a16:creationId xmlns:a16="http://schemas.microsoft.com/office/drawing/2014/main" id="{EAE83354-CB25-C3CF-5B75-8C5A05D46017}"/>
              </a:ext>
            </a:extLst>
          </p:cNvPr>
          <p:cNvSpPr/>
          <p:nvPr/>
        </p:nvSpPr>
        <p:spPr>
          <a:xfrm>
            <a:off x="8221228" y="2870798"/>
            <a:ext cx="523669" cy="214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Fail</a:t>
            </a:r>
          </a:p>
        </p:txBody>
      </p:sp>
      <p:sp>
        <p:nvSpPr>
          <p:cNvPr id="33" name="Rectangle 17">
            <a:extLst>
              <a:ext uri="{FF2B5EF4-FFF2-40B4-BE49-F238E27FC236}">
                <a16:creationId xmlns:a16="http://schemas.microsoft.com/office/drawing/2014/main" id="{8F2E0442-8063-A156-1CA6-EA9F90460A84}"/>
              </a:ext>
            </a:extLst>
          </p:cNvPr>
          <p:cNvSpPr/>
          <p:nvPr/>
        </p:nvSpPr>
        <p:spPr>
          <a:xfrm>
            <a:off x="8629421" y="2870798"/>
            <a:ext cx="798212" cy="214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Not Fail</a:t>
            </a:r>
          </a:p>
        </p:txBody>
      </p:sp>
      <p:sp>
        <p:nvSpPr>
          <p:cNvPr id="34" name="Rectangle 17">
            <a:extLst>
              <a:ext uri="{FF2B5EF4-FFF2-40B4-BE49-F238E27FC236}">
                <a16:creationId xmlns:a16="http://schemas.microsoft.com/office/drawing/2014/main" id="{8DCA08F2-537A-5AA9-D2C9-C31FAA600E22}"/>
              </a:ext>
            </a:extLst>
          </p:cNvPr>
          <p:cNvSpPr/>
          <p:nvPr/>
        </p:nvSpPr>
        <p:spPr>
          <a:xfrm>
            <a:off x="6510642" y="2559211"/>
            <a:ext cx="1953622" cy="315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Confusion Matrix</a:t>
            </a:r>
          </a:p>
        </p:txBody>
      </p:sp>
      <p:sp>
        <p:nvSpPr>
          <p:cNvPr id="35" name="Rectangle 17">
            <a:extLst>
              <a:ext uri="{FF2B5EF4-FFF2-40B4-BE49-F238E27FC236}">
                <a16:creationId xmlns:a16="http://schemas.microsoft.com/office/drawing/2014/main" id="{A27861FA-E820-F61D-3621-8AD6F8E82263}"/>
              </a:ext>
            </a:extLst>
          </p:cNvPr>
          <p:cNvSpPr/>
          <p:nvPr/>
        </p:nvSpPr>
        <p:spPr>
          <a:xfrm>
            <a:off x="6491469" y="4929083"/>
            <a:ext cx="2511883" cy="1083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Accuracy: </a:t>
            </a:r>
            <a:r>
              <a:rPr lang="en-US" sz="1600">
                <a:solidFill>
                  <a:schemeClr val="tx1"/>
                </a:solidFill>
              </a:rPr>
              <a:t>1.0000</a:t>
            </a:r>
            <a:endParaRPr lang="en-US" sz="1600" b="1">
              <a:solidFill>
                <a:schemeClr val="tx1"/>
              </a:solidFill>
            </a:endParaRPr>
          </a:p>
          <a:p>
            <a:r>
              <a:rPr lang="en-US" sz="1600" b="1">
                <a:solidFill>
                  <a:schemeClr val="tx1"/>
                </a:solidFill>
              </a:rPr>
              <a:t>Precision: </a:t>
            </a:r>
            <a:r>
              <a:rPr lang="en-US" sz="1600">
                <a:solidFill>
                  <a:schemeClr val="tx1"/>
                </a:solidFill>
              </a:rPr>
              <a:t>1.0000</a:t>
            </a:r>
            <a:endParaRPr lang="en-US" sz="1600" b="1">
              <a:solidFill>
                <a:schemeClr val="tx1"/>
              </a:solidFill>
            </a:endParaRPr>
          </a:p>
          <a:p>
            <a:r>
              <a:rPr lang="en-US" sz="1600" b="1">
                <a:solidFill>
                  <a:schemeClr val="tx1"/>
                </a:solidFill>
              </a:rPr>
              <a:t>Recall: </a:t>
            </a:r>
            <a:r>
              <a:rPr lang="en-US" sz="1600">
                <a:solidFill>
                  <a:schemeClr val="tx1"/>
                </a:solidFill>
              </a:rPr>
              <a:t>1.0000</a:t>
            </a:r>
            <a:endParaRPr lang="en-US" sz="1600" b="1">
              <a:solidFill>
                <a:schemeClr val="tx1"/>
              </a:solidFill>
            </a:endParaRPr>
          </a:p>
          <a:p>
            <a:r>
              <a:rPr lang="en-US" sz="1600" b="1">
                <a:solidFill>
                  <a:schemeClr val="tx1"/>
                </a:solidFill>
              </a:rPr>
              <a:t>F1 Score: </a:t>
            </a:r>
            <a:r>
              <a:rPr lang="en-US" sz="1600">
                <a:solidFill>
                  <a:schemeClr val="tx1"/>
                </a:solidFill>
              </a:rPr>
              <a:t>1.0000</a:t>
            </a:r>
            <a:endParaRPr lang="en-US" sz="1600" b="1">
              <a:solidFill>
                <a:schemeClr val="tx1"/>
              </a:solidFill>
            </a:endParaRPr>
          </a:p>
        </p:txBody>
      </p:sp>
      <p:sp>
        <p:nvSpPr>
          <p:cNvPr id="36" name="Rectangle 17">
            <a:extLst>
              <a:ext uri="{FF2B5EF4-FFF2-40B4-BE49-F238E27FC236}">
                <a16:creationId xmlns:a16="http://schemas.microsoft.com/office/drawing/2014/main" id="{CAEDDD61-A547-CCEB-FBAB-AF96C40DFD47}"/>
              </a:ext>
            </a:extLst>
          </p:cNvPr>
          <p:cNvSpPr/>
          <p:nvPr/>
        </p:nvSpPr>
        <p:spPr>
          <a:xfrm>
            <a:off x="6491469" y="4234116"/>
            <a:ext cx="3042340" cy="315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tx1"/>
                </a:solidFill>
              </a:rPr>
              <a:t>Misclassification Rate: </a:t>
            </a:r>
            <a:r>
              <a:rPr lang="en-US" sz="1600">
                <a:solidFill>
                  <a:schemeClr val="tx1"/>
                </a:solidFill>
              </a:rPr>
              <a:t>0.0000</a:t>
            </a:r>
            <a:r>
              <a:rPr lang="en-US" sz="1600" b="1">
                <a:solidFill>
                  <a:schemeClr val="tx1"/>
                </a:solidFill>
              </a:rPr>
              <a:t> </a:t>
            </a:r>
          </a:p>
        </p:txBody>
      </p:sp>
      <p:sp>
        <p:nvSpPr>
          <p:cNvPr id="37" name="Rectangle 36">
            <a:extLst>
              <a:ext uri="{FF2B5EF4-FFF2-40B4-BE49-F238E27FC236}">
                <a16:creationId xmlns:a16="http://schemas.microsoft.com/office/drawing/2014/main" id="{08470062-C410-B201-A6EA-58A13DAD9DB9}"/>
              </a:ext>
            </a:extLst>
          </p:cNvPr>
          <p:cNvSpPr/>
          <p:nvPr/>
        </p:nvSpPr>
        <p:spPr>
          <a:xfrm>
            <a:off x="747657" y="2755294"/>
            <a:ext cx="5393350" cy="152429"/>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1EB49AE-9B5F-5669-A91C-10735E39CA1E}"/>
              </a:ext>
            </a:extLst>
          </p:cNvPr>
          <p:cNvSpPr/>
          <p:nvPr/>
        </p:nvSpPr>
        <p:spPr>
          <a:xfrm>
            <a:off x="747657" y="4793881"/>
            <a:ext cx="2829376" cy="189599"/>
          </a:xfrm>
          <a:prstGeom prst="rect">
            <a:avLst/>
          </a:prstGeom>
          <a:solidFill>
            <a:schemeClr val="accent3">
              <a:lumMod val="60000"/>
              <a:lumOff val="40000"/>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95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3967A5F-5BC6-AB30-5556-0BE61D5A8A14}"/>
              </a:ext>
            </a:extLst>
          </p:cNvPr>
          <p:cNvSpPr>
            <a:spLocks noGrp="1"/>
          </p:cNvSpPr>
          <p:nvPr>
            <p:ph type="sldNum" sz="quarter" idx="12"/>
          </p:nvPr>
        </p:nvSpPr>
        <p:spPr/>
        <p:txBody>
          <a:bodyPr/>
          <a:lstStyle/>
          <a:p>
            <a:fld id="{5C35FCF4-C3EF-BD43-82E0-05BC237DAD2A}" type="slidenum">
              <a:rPr lang="en-US" smtClean="0"/>
              <a:pPr/>
              <a:t>27</a:t>
            </a:fld>
            <a:endParaRPr lang="en-US"/>
          </a:p>
        </p:txBody>
      </p:sp>
      <p:sp>
        <p:nvSpPr>
          <p:cNvPr id="5" name="Title 1">
            <a:extLst>
              <a:ext uri="{FF2B5EF4-FFF2-40B4-BE49-F238E27FC236}">
                <a16:creationId xmlns:a16="http://schemas.microsoft.com/office/drawing/2014/main" id="{43DCD706-00E0-3CFA-8C1B-292A558D0FAA}"/>
              </a:ext>
            </a:extLst>
          </p:cNvPr>
          <p:cNvSpPr txBox="1">
            <a:spLocks noGrp="1"/>
          </p:cNvSpPr>
          <p:nvPr>
            <p:ph type="title"/>
          </p:nvPr>
        </p:nvSpPr>
        <p:spPr>
          <a:xfrm>
            <a:off x="561975" y="44450"/>
            <a:ext cx="10515600" cy="1033463"/>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3200"/>
              <a:t>4.2 Classify what type of machine failure it experiences</a:t>
            </a:r>
          </a:p>
        </p:txBody>
      </p:sp>
      <p:sp>
        <p:nvSpPr>
          <p:cNvPr id="3" name="Title 1">
            <a:extLst>
              <a:ext uri="{FF2B5EF4-FFF2-40B4-BE49-F238E27FC236}">
                <a16:creationId xmlns:a16="http://schemas.microsoft.com/office/drawing/2014/main" id="{919A8D36-02F1-A3BE-AC48-296CFF897B1F}"/>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Neural Network</a:t>
            </a:r>
          </a:p>
        </p:txBody>
      </p:sp>
      <p:grpSp>
        <p:nvGrpSpPr>
          <p:cNvPr id="10" name="Group 9">
            <a:extLst>
              <a:ext uri="{FF2B5EF4-FFF2-40B4-BE49-F238E27FC236}">
                <a16:creationId xmlns:a16="http://schemas.microsoft.com/office/drawing/2014/main" id="{FBAADC3C-C1A1-9D30-FD4C-48C15D008224}"/>
              </a:ext>
            </a:extLst>
          </p:cNvPr>
          <p:cNvGrpSpPr/>
          <p:nvPr/>
        </p:nvGrpSpPr>
        <p:grpSpPr>
          <a:xfrm>
            <a:off x="146050" y="1260721"/>
            <a:ext cx="702072" cy="524877"/>
            <a:chOff x="351993" y="1453669"/>
            <a:chExt cx="570988" cy="424218"/>
          </a:xfrm>
        </p:grpSpPr>
        <p:sp>
          <p:nvSpPr>
            <p:cNvPr id="11" name="Oval 10">
              <a:extLst>
                <a:ext uri="{FF2B5EF4-FFF2-40B4-BE49-F238E27FC236}">
                  <a16:creationId xmlns:a16="http://schemas.microsoft.com/office/drawing/2014/main" id="{51EC1371-923A-3C21-9583-F1C7098B75ED}"/>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2E43D05-AC40-0523-4210-F26B6471676A}"/>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a:t>
              </a:r>
            </a:p>
          </p:txBody>
        </p:sp>
      </p:grpSp>
      <p:sp>
        <p:nvSpPr>
          <p:cNvPr id="7" name="文本框 6">
            <a:extLst>
              <a:ext uri="{FF2B5EF4-FFF2-40B4-BE49-F238E27FC236}">
                <a16:creationId xmlns:a16="http://schemas.microsoft.com/office/drawing/2014/main" id="{064C951C-3EDE-1454-693D-6B0D0011F9DA}"/>
              </a:ext>
            </a:extLst>
          </p:cNvPr>
          <p:cNvSpPr txBox="1"/>
          <p:nvPr/>
        </p:nvSpPr>
        <p:spPr>
          <a:xfrm>
            <a:off x="7956188" y="1902422"/>
            <a:ext cx="3918494" cy="397031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5</a:t>
            </a:r>
            <a:r>
              <a:rPr kumimoji="1" lang="zh-CN" altLang="en-US"/>
              <a:t> </a:t>
            </a:r>
            <a:r>
              <a:rPr kumimoji="1" lang="en-CA" altLang="zh-CN"/>
              <a:t>Dense Layer</a:t>
            </a:r>
            <a:r>
              <a:rPr kumimoji="1" lang="zh-CN" altLang="en-US"/>
              <a:t> </a:t>
            </a:r>
            <a:r>
              <a:rPr kumimoji="1" lang="en-US" altLang="zh-CN"/>
              <a:t>with</a:t>
            </a:r>
            <a:r>
              <a:rPr kumimoji="1" lang="zh-CN" altLang="en-US"/>
              <a:t> </a:t>
            </a:r>
            <a:r>
              <a:rPr kumimoji="1" lang="en-CA" altLang="zh-CN" err="1"/>
              <a:t>ReLU</a:t>
            </a:r>
            <a:r>
              <a:rPr kumimoji="1" lang="en-CA" altLang="zh-CN"/>
              <a:t> activation function</a:t>
            </a:r>
          </a:p>
          <a:p>
            <a:pPr marL="285750" indent="-285750">
              <a:buFont typeface="Arial" panose="020B0604020202020204" pitchFamily="34" charset="0"/>
              <a:buChar char="•"/>
            </a:pPr>
            <a:endParaRPr kumimoji="1" lang="en-CA" altLang="zh-CN"/>
          </a:p>
          <a:p>
            <a:pPr marL="285750" indent="-285750">
              <a:buFont typeface="Arial" panose="020B0604020202020204" pitchFamily="34" charset="0"/>
              <a:buChar char="•"/>
            </a:pPr>
            <a:r>
              <a:rPr kumimoji="1" lang="en-US" altLang="zh-CN"/>
              <a:t>5</a:t>
            </a:r>
            <a:r>
              <a:rPr kumimoji="1" lang="zh-CN" altLang="en-US"/>
              <a:t> </a:t>
            </a:r>
            <a:r>
              <a:rPr kumimoji="1" lang="en-CA" altLang="zh-CN"/>
              <a:t>Dropout Layer</a:t>
            </a:r>
            <a:r>
              <a:rPr kumimoji="1" lang="zh-CN" altLang="en-US"/>
              <a:t> </a:t>
            </a:r>
            <a:r>
              <a:rPr kumimoji="1" lang="en-US" altLang="zh-CN"/>
              <a:t>with</a:t>
            </a:r>
            <a:r>
              <a:rPr kumimoji="1" lang="zh-CN" altLang="en-US"/>
              <a:t> </a:t>
            </a:r>
            <a:r>
              <a:rPr kumimoji="1" lang="en-US" altLang="zh-CN"/>
              <a:t>randomly</a:t>
            </a:r>
            <a:r>
              <a:rPr kumimoji="1" lang="zh-CN" altLang="en-US"/>
              <a:t> </a:t>
            </a:r>
            <a:r>
              <a:rPr kumimoji="1" lang="en-US" altLang="zh-CN"/>
              <a:t>turning</a:t>
            </a:r>
            <a:r>
              <a:rPr kumimoji="1" lang="zh-CN" altLang="en-US"/>
              <a:t> </a:t>
            </a:r>
            <a:r>
              <a:rPr kumimoji="1" lang="en-US" altLang="zh-CN"/>
              <a:t>off</a:t>
            </a:r>
            <a:r>
              <a:rPr kumimoji="1" lang="zh-CN" altLang="en-US"/>
              <a:t> </a:t>
            </a:r>
            <a:r>
              <a:rPr kumimoji="1" lang="en-US" altLang="zh-CN"/>
              <a:t>20%</a:t>
            </a:r>
            <a:r>
              <a:rPr kumimoji="1" lang="zh-CN" altLang="en-US"/>
              <a:t> </a:t>
            </a:r>
            <a:r>
              <a:rPr kumimoji="1" lang="en-US" altLang="zh-CN"/>
              <a:t>of</a:t>
            </a:r>
            <a:r>
              <a:rPr kumimoji="1" lang="zh-CN" altLang="en-US"/>
              <a:t> </a:t>
            </a:r>
            <a:r>
              <a:rPr kumimoji="1" lang="en-CA" altLang="zh-CN"/>
              <a:t>neurons</a:t>
            </a:r>
          </a:p>
          <a:p>
            <a:pPr marL="285750" indent="-285750">
              <a:buFont typeface="Arial" panose="020B0604020202020204" pitchFamily="34" charset="0"/>
              <a:buChar char="•"/>
            </a:pPr>
            <a:endParaRPr kumimoji="1" lang="en-CA" altLang="zh-CN"/>
          </a:p>
          <a:p>
            <a:pPr marL="285750" indent="-285750">
              <a:buFont typeface="Arial" panose="020B0604020202020204" pitchFamily="34" charset="0"/>
              <a:buChar char="•"/>
            </a:pPr>
            <a:r>
              <a:rPr kumimoji="1" lang="en-CA" altLang="zh-CN"/>
              <a:t>Final Dense Layer</a:t>
            </a:r>
            <a:r>
              <a:rPr kumimoji="1" lang="zh-CN" altLang="en-US"/>
              <a:t> </a:t>
            </a:r>
            <a:r>
              <a:rPr kumimoji="1" lang="en-US" altLang="zh-CN"/>
              <a:t>with</a:t>
            </a:r>
            <a:r>
              <a:rPr kumimoji="1" lang="zh-CN" altLang="en-US"/>
              <a:t> </a:t>
            </a:r>
            <a:r>
              <a:rPr kumimoji="1" lang="en-CA" altLang="zh-CN"/>
              <a:t>4 neurons</a:t>
            </a:r>
            <a:r>
              <a:rPr kumimoji="1" lang="zh-CN" altLang="en-US"/>
              <a:t> </a:t>
            </a:r>
            <a:r>
              <a:rPr kumimoji="1" lang="en-US" altLang="zh-CN"/>
              <a:t>and</a:t>
            </a:r>
            <a:r>
              <a:rPr kumimoji="1" lang="zh-CN" altLang="en-US"/>
              <a:t> </a:t>
            </a:r>
            <a:r>
              <a:rPr kumimoji="1" lang="en-CA" altLang="zh-CN"/>
              <a:t>sigmoid activation function</a:t>
            </a:r>
          </a:p>
          <a:p>
            <a:pPr marL="285750" indent="-285750">
              <a:buFont typeface="Arial" panose="020B0604020202020204" pitchFamily="34" charset="0"/>
              <a:buChar char="•"/>
            </a:pPr>
            <a:endParaRPr kumimoji="1" lang="en-CA" altLang="zh-CN"/>
          </a:p>
          <a:p>
            <a:pPr marL="231775" indent="-231775">
              <a:buFont typeface="Arial" panose="020B0604020202020204" pitchFamily="34" charset="0"/>
              <a:buChar char="•"/>
            </a:pPr>
            <a:r>
              <a:rPr kumimoji="1" lang="en-CA" altLang="zh-CN" sz="1800">
                <a:ea typeface="等线"/>
              </a:rPr>
              <a:t>Loss Function: </a:t>
            </a:r>
            <a:r>
              <a:rPr kumimoji="1" lang="en-CA" altLang="zh-CN" sz="1800" err="1">
                <a:ea typeface="等线"/>
              </a:rPr>
              <a:t>binary_crossentropy</a:t>
            </a:r>
            <a:endParaRPr kumimoji="1" lang="en-CA" altLang="zh-CN" sz="1800">
              <a:ea typeface="等线"/>
            </a:endParaRPr>
          </a:p>
          <a:p>
            <a:pPr marL="231775" indent="-231775">
              <a:buFont typeface="Arial" panose="020B0604020202020204" pitchFamily="34" charset="0"/>
              <a:buChar char="•"/>
            </a:pPr>
            <a:endParaRPr kumimoji="1" lang="en-CA" altLang="zh-CN" sz="1800">
              <a:ea typeface="等线"/>
            </a:endParaRPr>
          </a:p>
          <a:p>
            <a:pPr marL="231775" indent="-231775">
              <a:buFont typeface="Arial" panose="020B0604020202020204" pitchFamily="34" charset="0"/>
              <a:buChar char="•"/>
            </a:pPr>
            <a:r>
              <a:rPr kumimoji="1" lang="en-CA" altLang="zh-CN" sz="1800"/>
              <a:t>Optimizer</a:t>
            </a:r>
            <a:r>
              <a:rPr kumimoji="1" lang="en-CA" altLang="zh-CN" sz="1800">
                <a:ea typeface="等线"/>
              </a:rPr>
              <a:t>: Adam</a:t>
            </a:r>
          </a:p>
          <a:p>
            <a:pPr marL="231775" indent="-231775">
              <a:buFont typeface="Arial" panose="020B0604020202020204" pitchFamily="34" charset="0"/>
              <a:buChar char="•"/>
            </a:pPr>
            <a:endParaRPr kumimoji="1" lang="en-CA" altLang="zh-CN" sz="1800">
              <a:ea typeface="等线"/>
            </a:endParaRPr>
          </a:p>
          <a:p>
            <a:pPr marL="231775" indent="-231775">
              <a:buFont typeface="Arial" panose="020B0604020202020204" pitchFamily="34" charset="0"/>
              <a:buChar char="•"/>
            </a:pPr>
            <a:r>
              <a:rPr kumimoji="1" lang="en-CA" altLang="zh-CN" sz="1800"/>
              <a:t>Metrics</a:t>
            </a:r>
            <a:r>
              <a:rPr kumimoji="1" lang="en-CA" altLang="zh-CN" sz="1800">
                <a:ea typeface="等线"/>
              </a:rPr>
              <a:t>: accuracy</a:t>
            </a:r>
            <a:endParaRPr kumimoji="1" lang="zh-CN" altLang="en-US" sz="1800"/>
          </a:p>
        </p:txBody>
      </p:sp>
      <p:pic>
        <p:nvPicPr>
          <p:cNvPr id="9" name="图片 8">
            <a:extLst>
              <a:ext uri="{FF2B5EF4-FFF2-40B4-BE49-F238E27FC236}">
                <a16:creationId xmlns:a16="http://schemas.microsoft.com/office/drawing/2014/main" id="{5E37806D-64AF-09EF-3141-31568DBF2145}"/>
              </a:ext>
            </a:extLst>
          </p:cNvPr>
          <p:cNvPicPr>
            <a:picLocks noChangeAspect="1"/>
          </p:cNvPicPr>
          <p:nvPr/>
        </p:nvPicPr>
        <p:blipFill>
          <a:blip r:embed="rId3"/>
          <a:stretch>
            <a:fillRect/>
          </a:stretch>
        </p:blipFill>
        <p:spPr>
          <a:xfrm>
            <a:off x="475867" y="1824897"/>
            <a:ext cx="7336472" cy="4684111"/>
          </a:xfrm>
          <a:prstGeom prst="rect">
            <a:avLst/>
          </a:prstGeom>
        </p:spPr>
      </p:pic>
    </p:spTree>
    <p:extLst>
      <p:ext uri="{BB962C8B-B14F-4D97-AF65-F5344CB8AC3E}">
        <p14:creationId xmlns:p14="http://schemas.microsoft.com/office/powerpoint/2010/main" val="320139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EBD32-0BA6-E153-86D9-30F847D4D69F}"/>
              </a:ext>
            </a:extLst>
          </p:cNvPr>
          <p:cNvSpPr>
            <a:spLocks noGrp="1"/>
          </p:cNvSpPr>
          <p:nvPr>
            <p:ph type="title"/>
          </p:nvPr>
        </p:nvSpPr>
        <p:spPr/>
        <p:txBody>
          <a:bodyPr>
            <a:normAutofit fontScale="90000"/>
          </a:bodyPr>
          <a:lstStyle/>
          <a:p>
            <a:r>
              <a:rPr lang="en-US" sz="3600"/>
              <a:t>4.2 Classify what type of machine failure it experiences</a:t>
            </a:r>
            <a:endParaRPr kumimoji="1" lang="zh-CN" altLang="en-US"/>
          </a:p>
        </p:txBody>
      </p:sp>
      <p:sp>
        <p:nvSpPr>
          <p:cNvPr id="4" name="灯片编号占位符 3">
            <a:extLst>
              <a:ext uri="{FF2B5EF4-FFF2-40B4-BE49-F238E27FC236}">
                <a16:creationId xmlns:a16="http://schemas.microsoft.com/office/drawing/2014/main" id="{9543AEED-5089-2417-C8B0-1ED372E1AB15}"/>
              </a:ext>
            </a:extLst>
          </p:cNvPr>
          <p:cNvSpPr>
            <a:spLocks noGrp="1"/>
          </p:cNvSpPr>
          <p:nvPr>
            <p:ph type="sldNum" sz="quarter" idx="12"/>
          </p:nvPr>
        </p:nvSpPr>
        <p:spPr/>
        <p:txBody>
          <a:bodyPr/>
          <a:lstStyle/>
          <a:p>
            <a:fld id="{5C35FCF4-C3EF-BD43-82E0-05BC237DAD2A}" type="slidenum">
              <a:rPr lang="en-US" smtClean="0"/>
              <a:pPr/>
              <a:t>28</a:t>
            </a:fld>
            <a:endParaRPr lang="en-US"/>
          </a:p>
        </p:txBody>
      </p:sp>
      <p:pic>
        <p:nvPicPr>
          <p:cNvPr id="5" name="Picture 16" descr="A picture containing text, receipt, screenshot&#10;&#10;Description automatically generated">
            <a:extLst>
              <a:ext uri="{FF2B5EF4-FFF2-40B4-BE49-F238E27FC236}">
                <a16:creationId xmlns:a16="http://schemas.microsoft.com/office/drawing/2014/main" id="{94161121-5410-FDEB-8316-F0B555B4C00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826" t="6876" r="5437"/>
          <a:stretch/>
        </p:blipFill>
        <p:spPr>
          <a:xfrm>
            <a:off x="6766035" y="2926525"/>
            <a:ext cx="4555108" cy="2016346"/>
          </a:xfrm>
          <a:prstGeom prst="rect">
            <a:avLst/>
          </a:prstGeom>
        </p:spPr>
      </p:pic>
      <p:pic>
        <p:nvPicPr>
          <p:cNvPr id="6" name="图片 5">
            <a:extLst>
              <a:ext uri="{FF2B5EF4-FFF2-40B4-BE49-F238E27FC236}">
                <a16:creationId xmlns:a16="http://schemas.microsoft.com/office/drawing/2014/main" id="{B7F27142-82B3-7796-79C7-7192F05739A5}"/>
              </a:ext>
            </a:extLst>
          </p:cNvPr>
          <p:cNvPicPr>
            <a:picLocks noChangeAspect="1"/>
          </p:cNvPicPr>
          <p:nvPr/>
        </p:nvPicPr>
        <p:blipFill>
          <a:blip r:embed="rId4"/>
          <a:stretch>
            <a:fillRect/>
          </a:stretch>
        </p:blipFill>
        <p:spPr>
          <a:xfrm>
            <a:off x="1378579" y="1794084"/>
            <a:ext cx="2233359" cy="2299399"/>
          </a:xfrm>
          <a:prstGeom prst="rect">
            <a:avLst/>
          </a:prstGeom>
        </p:spPr>
      </p:pic>
      <p:pic>
        <p:nvPicPr>
          <p:cNvPr id="7" name="图片 6">
            <a:extLst>
              <a:ext uri="{FF2B5EF4-FFF2-40B4-BE49-F238E27FC236}">
                <a16:creationId xmlns:a16="http://schemas.microsoft.com/office/drawing/2014/main" id="{1312FFB9-3FD6-E5E1-F83E-A52563F09341}"/>
              </a:ext>
            </a:extLst>
          </p:cNvPr>
          <p:cNvPicPr>
            <a:picLocks noChangeAspect="1"/>
          </p:cNvPicPr>
          <p:nvPr/>
        </p:nvPicPr>
        <p:blipFill>
          <a:blip r:embed="rId5"/>
          <a:stretch>
            <a:fillRect/>
          </a:stretch>
        </p:blipFill>
        <p:spPr>
          <a:xfrm>
            <a:off x="4069346" y="1779363"/>
            <a:ext cx="2258710" cy="2307154"/>
          </a:xfrm>
          <a:prstGeom prst="rect">
            <a:avLst/>
          </a:prstGeom>
        </p:spPr>
      </p:pic>
      <p:pic>
        <p:nvPicPr>
          <p:cNvPr id="8" name="图片 7">
            <a:extLst>
              <a:ext uri="{FF2B5EF4-FFF2-40B4-BE49-F238E27FC236}">
                <a16:creationId xmlns:a16="http://schemas.microsoft.com/office/drawing/2014/main" id="{5E747EF6-D34E-8A88-7DC6-9149F63DD3D4}"/>
              </a:ext>
            </a:extLst>
          </p:cNvPr>
          <p:cNvPicPr>
            <a:picLocks noChangeAspect="1"/>
          </p:cNvPicPr>
          <p:nvPr/>
        </p:nvPicPr>
        <p:blipFill>
          <a:blip r:embed="rId6"/>
          <a:stretch>
            <a:fillRect/>
          </a:stretch>
        </p:blipFill>
        <p:spPr>
          <a:xfrm>
            <a:off x="1372576" y="4276742"/>
            <a:ext cx="2239362" cy="2299399"/>
          </a:xfrm>
          <a:prstGeom prst="rect">
            <a:avLst/>
          </a:prstGeom>
        </p:spPr>
      </p:pic>
      <p:pic>
        <p:nvPicPr>
          <p:cNvPr id="9" name="图片 8">
            <a:extLst>
              <a:ext uri="{FF2B5EF4-FFF2-40B4-BE49-F238E27FC236}">
                <a16:creationId xmlns:a16="http://schemas.microsoft.com/office/drawing/2014/main" id="{46CD9909-DA53-A461-07C9-81E128C1FCCA}"/>
              </a:ext>
            </a:extLst>
          </p:cNvPr>
          <p:cNvPicPr>
            <a:picLocks noChangeAspect="1"/>
          </p:cNvPicPr>
          <p:nvPr/>
        </p:nvPicPr>
        <p:blipFill rotWithShape="1">
          <a:blip r:embed="rId7"/>
          <a:srcRect b="2122"/>
          <a:stretch/>
        </p:blipFill>
        <p:spPr>
          <a:xfrm>
            <a:off x="4063341" y="4307271"/>
            <a:ext cx="2251291" cy="2268870"/>
          </a:xfrm>
          <a:prstGeom prst="rect">
            <a:avLst/>
          </a:prstGeom>
        </p:spPr>
      </p:pic>
      <p:sp>
        <p:nvSpPr>
          <p:cNvPr id="3" name="Title 1">
            <a:extLst>
              <a:ext uri="{FF2B5EF4-FFF2-40B4-BE49-F238E27FC236}">
                <a16:creationId xmlns:a16="http://schemas.microsoft.com/office/drawing/2014/main" id="{F436098F-65C2-7748-F9FB-F20BF25C8F3F}"/>
              </a:ext>
            </a:extLst>
          </p:cNvPr>
          <p:cNvSpPr txBox="1">
            <a:spLocks/>
          </p:cNvSpPr>
          <p:nvPr/>
        </p:nvSpPr>
        <p:spPr>
          <a:xfrm>
            <a:off x="780579" y="1167092"/>
            <a:ext cx="5165510" cy="597762"/>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000">
                <a:solidFill>
                  <a:schemeClr val="tx1"/>
                </a:solidFill>
              </a:rPr>
              <a:t>Neural Network</a:t>
            </a:r>
          </a:p>
        </p:txBody>
      </p:sp>
      <p:grpSp>
        <p:nvGrpSpPr>
          <p:cNvPr id="10" name="Group 9">
            <a:extLst>
              <a:ext uri="{FF2B5EF4-FFF2-40B4-BE49-F238E27FC236}">
                <a16:creationId xmlns:a16="http://schemas.microsoft.com/office/drawing/2014/main" id="{C20C0340-A073-F064-53FA-CBEBD47FF110}"/>
              </a:ext>
            </a:extLst>
          </p:cNvPr>
          <p:cNvGrpSpPr/>
          <p:nvPr/>
        </p:nvGrpSpPr>
        <p:grpSpPr>
          <a:xfrm>
            <a:off x="146050" y="1260721"/>
            <a:ext cx="702072" cy="524877"/>
            <a:chOff x="351993" y="1453669"/>
            <a:chExt cx="570988" cy="424218"/>
          </a:xfrm>
        </p:grpSpPr>
        <p:sp>
          <p:nvSpPr>
            <p:cNvPr id="11" name="Oval 10">
              <a:extLst>
                <a:ext uri="{FF2B5EF4-FFF2-40B4-BE49-F238E27FC236}">
                  <a16:creationId xmlns:a16="http://schemas.microsoft.com/office/drawing/2014/main" id="{1D71D010-ABFE-742B-B228-BE3A903188FE}"/>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9EF5338-7977-23A6-226B-5211605B681A}"/>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a:t>
              </a:r>
            </a:p>
          </p:txBody>
        </p:sp>
      </p:grpSp>
    </p:spTree>
    <p:extLst>
      <p:ext uri="{BB962C8B-B14F-4D97-AF65-F5344CB8AC3E}">
        <p14:creationId xmlns:p14="http://schemas.microsoft.com/office/powerpoint/2010/main" val="3121562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0FF5C0-9D86-22A4-66B7-EF8FD7254084}"/>
              </a:ext>
            </a:extLst>
          </p:cNvPr>
          <p:cNvGrpSpPr/>
          <p:nvPr/>
        </p:nvGrpSpPr>
        <p:grpSpPr>
          <a:xfrm>
            <a:off x="10109609" y="4235669"/>
            <a:ext cx="2476446" cy="1912883"/>
            <a:chOff x="344724" y="1453669"/>
            <a:chExt cx="570988" cy="424218"/>
          </a:xfrm>
        </p:grpSpPr>
        <p:sp>
          <p:nvSpPr>
            <p:cNvPr id="3" name="Oval 2">
              <a:extLst>
                <a:ext uri="{FF2B5EF4-FFF2-40B4-BE49-F238E27FC236}">
                  <a16:creationId xmlns:a16="http://schemas.microsoft.com/office/drawing/2014/main" id="{F71942A5-C2B2-2DD2-3818-36E29E615088}"/>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91F3B3-686B-0A57-627A-B11242F52EBB}"/>
                </a:ext>
              </a:extLst>
            </p:cNvPr>
            <p:cNvSpPr txBox="1"/>
            <p:nvPr/>
          </p:nvSpPr>
          <p:spPr>
            <a:xfrm>
              <a:off x="344724" y="1486345"/>
              <a:ext cx="570988" cy="348102"/>
            </a:xfrm>
            <a:prstGeom prst="rect">
              <a:avLst/>
            </a:prstGeom>
            <a:noFill/>
          </p:spPr>
          <p:txBody>
            <a:bodyPr wrap="square" lIns="91440" tIns="45720" rIns="91440" bIns="45720" rtlCol="0" anchor="t">
              <a:spAutoFit/>
            </a:bodyPr>
            <a:lstStyle/>
            <a:p>
              <a:pPr algn="ctr"/>
              <a:r>
                <a:rPr lang="en-US" sz="9600" b="1">
                  <a:solidFill>
                    <a:schemeClr val="bg1"/>
                  </a:solidFill>
                  <a:cs typeface="Calibri"/>
                </a:rPr>
                <a:t>5</a:t>
              </a:r>
            </a:p>
          </p:txBody>
        </p:sp>
      </p:grpSp>
      <p:sp>
        <p:nvSpPr>
          <p:cNvPr id="5" name="TextBox 4">
            <a:extLst>
              <a:ext uri="{FF2B5EF4-FFF2-40B4-BE49-F238E27FC236}">
                <a16:creationId xmlns:a16="http://schemas.microsoft.com/office/drawing/2014/main" id="{19917195-26E4-AA50-413A-EA507C40D691}"/>
              </a:ext>
            </a:extLst>
          </p:cNvPr>
          <p:cNvSpPr txBox="1"/>
          <p:nvPr/>
        </p:nvSpPr>
        <p:spPr>
          <a:xfrm>
            <a:off x="5644057" y="4730445"/>
            <a:ext cx="4708633" cy="923330"/>
          </a:xfrm>
          <a:prstGeom prst="rect">
            <a:avLst/>
          </a:prstGeom>
          <a:noFill/>
        </p:spPr>
        <p:txBody>
          <a:bodyPr wrap="square" rtlCol="0">
            <a:spAutoFit/>
          </a:bodyPr>
          <a:lstStyle/>
          <a:p>
            <a:pPr algn="r"/>
            <a:r>
              <a:rPr lang="en-US" sz="5400" b="1">
                <a:solidFill>
                  <a:srgbClr val="FE5119"/>
                </a:solidFill>
              </a:rPr>
              <a:t>CONCLUSION</a:t>
            </a:r>
          </a:p>
        </p:txBody>
      </p:sp>
    </p:spTree>
    <p:extLst>
      <p:ext uri="{BB962C8B-B14F-4D97-AF65-F5344CB8AC3E}">
        <p14:creationId xmlns:p14="http://schemas.microsoft.com/office/powerpoint/2010/main" val="398153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7B2F06-2A6E-38FA-CF0E-38F76B66DCCD}"/>
              </a:ext>
            </a:extLst>
          </p:cNvPr>
          <p:cNvSpPr>
            <a:spLocks noGrp="1"/>
          </p:cNvSpPr>
          <p:nvPr>
            <p:ph type="sldNum" sz="quarter" idx="12"/>
          </p:nvPr>
        </p:nvSpPr>
        <p:spPr/>
        <p:txBody>
          <a:bodyPr/>
          <a:lstStyle/>
          <a:p>
            <a:fld id="{5C35FCF4-C3EF-BD43-82E0-05BC237DAD2A}" type="slidenum">
              <a:rPr lang="en-US" smtClean="0"/>
              <a:pPr/>
              <a:t>3</a:t>
            </a:fld>
            <a:endParaRPr lang="en-US"/>
          </a:p>
        </p:txBody>
      </p:sp>
      <p:sp>
        <p:nvSpPr>
          <p:cNvPr id="9" name="Title 8">
            <a:extLst>
              <a:ext uri="{FF2B5EF4-FFF2-40B4-BE49-F238E27FC236}">
                <a16:creationId xmlns:a16="http://schemas.microsoft.com/office/drawing/2014/main" id="{74D1A324-E34C-D5F4-EE57-C7335F8B4A77}"/>
              </a:ext>
            </a:extLst>
          </p:cNvPr>
          <p:cNvSpPr>
            <a:spLocks noGrp="1"/>
          </p:cNvSpPr>
          <p:nvPr>
            <p:ph type="title"/>
          </p:nvPr>
        </p:nvSpPr>
        <p:spPr/>
        <p:txBody>
          <a:bodyPr lIns="91440" tIns="45720" rIns="91440" bIns="45720" anchor="ctr" anchorCtr="0">
            <a:normAutofit/>
          </a:bodyPr>
          <a:lstStyle/>
          <a:p>
            <a:r>
              <a:rPr lang="en-US"/>
              <a:t>1. Overview</a:t>
            </a:r>
          </a:p>
        </p:txBody>
      </p:sp>
      <p:sp>
        <p:nvSpPr>
          <p:cNvPr id="6" name="Content Placeholder 2">
            <a:extLst>
              <a:ext uri="{FF2B5EF4-FFF2-40B4-BE49-F238E27FC236}">
                <a16:creationId xmlns:a16="http://schemas.microsoft.com/office/drawing/2014/main" id="{C82E455D-1DCE-3D3B-4B6A-B3266B6BF91B}"/>
              </a:ext>
            </a:extLst>
          </p:cNvPr>
          <p:cNvSpPr txBox="1">
            <a:spLocks/>
          </p:cNvSpPr>
          <p:nvPr/>
        </p:nvSpPr>
        <p:spPr>
          <a:xfrm>
            <a:off x="780579" y="4519185"/>
            <a:ext cx="11296227" cy="1033399"/>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Clr>
                <a:srgbClr val="E3272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BB03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8B857B"/>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thaiDist">
              <a:lnSpc>
                <a:spcPct val="107000"/>
              </a:lnSpc>
              <a:spcBef>
                <a:spcPts val="0"/>
              </a:spcBef>
              <a:buFont typeface="+mj-lt"/>
              <a:buAutoNum type="arabicPeriod"/>
            </a:pPr>
            <a:r>
              <a:rPr lang="en-US" sz="1800">
                <a:latin typeface="Calibri" panose="020F0502020204030204" pitchFamily="34" charset="0"/>
                <a:ea typeface="Times New Roman" panose="02020603050405020304" pitchFamily="18" charset="0"/>
                <a:cs typeface="Cordia New" panose="020B0304020202020204" pitchFamily="34" charset="-34"/>
              </a:rPr>
              <a:t>Compare the performance of different machine learning algorithms on predicting machine failures.</a:t>
            </a:r>
          </a:p>
          <a:p>
            <a:pPr marL="342900" indent="-342900" algn="thaiDist">
              <a:lnSpc>
                <a:spcPct val="107000"/>
              </a:lnSpc>
              <a:spcBef>
                <a:spcPts val="0"/>
              </a:spcBef>
              <a:buFont typeface="+mj-lt"/>
              <a:buAutoNum type="arabicPeriod"/>
            </a:pPr>
            <a:r>
              <a:rPr lang="en-US" sz="1800">
                <a:latin typeface="Calibri" panose="020F0502020204030204" pitchFamily="34" charset="0"/>
                <a:ea typeface="Times New Roman" panose="02020603050405020304" pitchFamily="18" charset="0"/>
                <a:cs typeface="Cordia New" panose="020B0304020202020204" pitchFamily="34" charset="-34"/>
              </a:rPr>
              <a:t>Classify the failure types of the failed machines.</a:t>
            </a:r>
          </a:p>
        </p:txBody>
      </p:sp>
      <p:sp>
        <p:nvSpPr>
          <p:cNvPr id="7" name="Content Placeholder 6">
            <a:extLst>
              <a:ext uri="{FF2B5EF4-FFF2-40B4-BE49-F238E27FC236}">
                <a16:creationId xmlns:a16="http://schemas.microsoft.com/office/drawing/2014/main" id="{786C1D74-22C0-8B53-9160-B95DCAE0EF76}"/>
              </a:ext>
            </a:extLst>
          </p:cNvPr>
          <p:cNvSpPr>
            <a:spLocks noGrp="1"/>
          </p:cNvSpPr>
          <p:nvPr>
            <p:ph idx="1"/>
          </p:nvPr>
        </p:nvSpPr>
        <p:spPr>
          <a:xfrm>
            <a:off x="837489" y="1991748"/>
            <a:ext cx="10746503" cy="1834018"/>
          </a:xfrm>
        </p:spPr>
        <p:txBody>
          <a:bodyPr/>
          <a:lstStyle/>
          <a:p>
            <a:r>
              <a:rPr lang="en-US" sz="1800">
                <a:latin typeface="Calibri" panose="020F0502020204030204" pitchFamily="34" charset="0"/>
                <a:ea typeface="Times New Roman" panose="02020603050405020304" pitchFamily="18" charset="0"/>
                <a:cs typeface="Cordia New" panose="020B0304020202020204" pitchFamily="34" charset="-34"/>
              </a:rPr>
              <a:t>Machine failure in industrial plant leads to large amount of cost and time to fix or replace the machine, which affect the performance of the whole production line.</a:t>
            </a:r>
            <a:endParaRPr lang="en-US" sz="1800">
              <a:effectLst/>
              <a:latin typeface="Calibri" panose="020F0502020204030204" pitchFamily="34" charset="0"/>
              <a:ea typeface="Times New Roman" panose="02020603050405020304" pitchFamily="18" charset="0"/>
              <a:cs typeface="Cordia New" panose="020B0304020202020204" pitchFamily="34" charset="-34"/>
            </a:endParaRPr>
          </a:p>
          <a:p>
            <a:r>
              <a:rPr lang="en-US" sz="1800">
                <a:effectLst/>
                <a:latin typeface="Calibri" panose="020F0502020204030204" pitchFamily="34" charset="0"/>
                <a:ea typeface="Times New Roman" panose="02020603050405020304" pitchFamily="18" charset="0"/>
                <a:cs typeface="Cordia New" panose="020B0304020202020204" pitchFamily="34" charset="-34"/>
              </a:rPr>
              <a:t>To avoid that, preventive maintenance is the practice that most industrial plants perform to reduce the event of sudden machine failure.</a:t>
            </a:r>
          </a:p>
          <a:p>
            <a:r>
              <a:rPr lang="en-US" sz="1800">
                <a:effectLst/>
                <a:latin typeface="Calibri" panose="020F0502020204030204" pitchFamily="34" charset="0"/>
                <a:ea typeface="Times New Roman" panose="02020603050405020304" pitchFamily="18" charset="0"/>
                <a:cs typeface="Cordia New" panose="020B0304020202020204" pitchFamily="34" charset="-34"/>
              </a:rPr>
              <a:t>Performing predictive maintenance can improve machine downtime, costs, control, and quality of production.</a:t>
            </a:r>
            <a:endParaRPr lang="en-US" sz="1800"/>
          </a:p>
        </p:txBody>
      </p:sp>
      <p:grpSp>
        <p:nvGrpSpPr>
          <p:cNvPr id="8" name="Group 7">
            <a:extLst>
              <a:ext uri="{FF2B5EF4-FFF2-40B4-BE49-F238E27FC236}">
                <a16:creationId xmlns:a16="http://schemas.microsoft.com/office/drawing/2014/main" id="{ABD121F8-61D8-35E5-7C6F-5A658A0D414D}"/>
              </a:ext>
            </a:extLst>
          </p:cNvPr>
          <p:cNvGrpSpPr/>
          <p:nvPr/>
        </p:nvGrpSpPr>
        <p:grpSpPr>
          <a:xfrm>
            <a:off x="277134" y="1386359"/>
            <a:ext cx="570988" cy="424218"/>
            <a:chOff x="351993" y="1453669"/>
            <a:chExt cx="570988" cy="424218"/>
          </a:xfrm>
        </p:grpSpPr>
        <p:sp>
          <p:nvSpPr>
            <p:cNvPr id="10" name="Oval 9">
              <a:extLst>
                <a:ext uri="{FF2B5EF4-FFF2-40B4-BE49-F238E27FC236}">
                  <a16:creationId xmlns:a16="http://schemas.microsoft.com/office/drawing/2014/main" id="{456C03CD-788E-1CD7-2AD1-6C47115D6582}"/>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C743143-9D7D-9212-6C9C-2BF9185A2C6F}"/>
                </a:ext>
              </a:extLst>
            </p:cNvPr>
            <p:cNvSpPr txBox="1"/>
            <p:nvPr/>
          </p:nvSpPr>
          <p:spPr>
            <a:xfrm>
              <a:off x="351993" y="1465723"/>
              <a:ext cx="570988" cy="400110"/>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a:t>
              </a:r>
            </a:p>
          </p:txBody>
        </p:sp>
      </p:grpSp>
      <p:sp>
        <p:nvSpPr>
          <p:cNvPr id="12" name="Content Placeholder 6">
            <a:extLst>
              <a:ext uri="{FF2B5EF4-FFF2-40B4-BE49-F238E27FC236}">
                <a16:creationId xmlns:a16="http://schemas.microsoft.com/office/drawing/2014/main" id="{CC1697B2-B116-8A99-8970-20B3F1A598C7}"/>
              </a:ext>
            </a:extLst>
          </p:cNvPr>
          <p:cNvSpPr txBox="1">
            <a:spLocks/>
          </p:cNvSpPr>
          <p:nvPr/>
        </p:nvSpPr>
        <p:spPr>
          <a:xfrm>
            <a:off x="780579" y="1456036"/>
            <a:ext cx="2036193" cy="342488"/>
          </a:xfrm>
          <a:prstGeom prst="rect">
            <a:avLst/>
          </a:prstGeom>
        </p:spPr>
        <p:txBody>
          <a:bodyPr/>
          <a:lstStyle>
            <a:lvl1pPr marL="228600" indent="-228600" algn="l" defTabSz="914400" rtl="0" eaLnBrk="1" latinLnBrk="0" hangingPunct="1">
              <a:lnSpc>
                <a:spcPct val="90000"/>
              </a:lnSpc>
              <a:spcBef>
                <a:spcPts val="1000"/>
              </a:spcBef>
              <a:buClr>
                <a:srgbClr val="E3272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BB03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8B857B"/>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chemeClr val="accent3"/>
                </a:solidFill>
              </a:rPr>
              <a:t>Introduction</a:t>
            </a:r>
          </a:p>
        </p:txBody>
      </p:sp>
      <p:grpSp>
        <p:nvGrpSpPr>
          <p:cNvPr id="13" name="Group 12">
            <a:extLst>
              <a:ext uri="{FF2B5EF4-FFF2-40B4-BE49-F238E27FC236}">
                <a16:creationId xmlns:a16="http://schemas.microsoft.com/office/drawing/2014/main" id="{1F4B44AF-3DBD-41EA-57D0-4177B9247C41}"/>
              </a:ext>
            </a:extLst>
          </p:cNvPr>
          <p:cNvGrpSpPr/>
          <p:nvPr/>
        </p:nvGrpSpPr>
        <p:grpSpPr>
          <a:xfrm>
            <a:off x="277134" y="4107021"/>
            <a:ext cx="570988" cy="424218"/>
            <a:chOff x="351993" y="1453669"/>
            <a:chExt cx="570988" cy="424218"/>
          </a:xfrm>
        </p:grpSpPr>
        <p:sp>
          <p:nvSpPr>
            <p:cNvPr id="14" name="Oval 13">
              <a:extLst>
                <a:ext uri="{FF2B5EF4-FFF2-40B4-BE49-F238E27FC236}">
                  <a16:creationId xmlns:a16="http://schemas.microsoft.com/office/drawing/2014/main" id="{EB2A2DA1-3C64-D239-E75D-1659116C6EF9}"/>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31B7A-5733-1FB4-0A68-6AF6A7BA58A8}"/>
                </a:ext>
              </a:extLst>
            </p:cNvPr>
            <p:cNvSpPr txBox="1"/>
            <p:nvPr/>
          </p:nvSpPr>
          <p:spPr>
            <a:xfrm>
              <a:off x="351993" y="1465723"/>
              <a:ext cx="570988" cy="400110"/>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a:t>
              </a:r>
            </a:p>
          </p:txBody>
        </p:sp>
      </p:grpSp>
      <p:sp>
        <p:nvSpPr>
          <p:cNvPr id="16" name="Content Placeholder 6">
            <a:extLst>
              <a:ext uri="{FF2B5EF4-FFF2-40B4-BE49-F238E27FC236}">
                <a16:creationId xmlns:a16="http://schemas.microsoft.com/office/drawing/2014/main" id="{3077369D-3F8F-2149-843C-758DBEE3F255}"/>
              </a:ext>
            </a:extLst>
          </p:cNvPr>
          <p:cNvSpPr txBox="1">
            <a:spLocks/>
          </p:cNvSpPr>
          <p:nvPr/>
        </p:nvSpPr>
        <p:spPr>
          <a:xfrm>
            <a:off x="780579" y="4176698"/>
            <a:ext cx="2036193" cy="342488"/>
          </a:xfrm>
          <a:prstGeom prst="rect">
            <a:avLst/>
          </a:prstGeom>
        </p:spPr>
        <p:txBody>
          <a:bodyPr/>
          <a:lstStyle>
            <a:lvl1pPr marL="228600" indent="-228600" algn="l" defTabSz="914400" rtl="0" eaLnBrk="1" latinLnBrk="0" hangingPunct="1">
              <a:lnSpc>
                <a:spcPct val="90000"/>
              </a:lnSpc>
              <a:spcBef>
                <a:spcPts val="1000"/>
              </a:spcBef>
              <a:buClr>
                <a:srgbClr val="E3272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BB03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8B857B"/>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chemeClr val="accent3"/>
                </a:solidFill>
              </a:rPr>
              <a:t>Objective</a:t>
            </a:r>
          </a:p>
        </p:txBody>
      </p:sp>
    </p:spTree>
    <p:extLst>
      <p:ext uri="{BB962C8B-B14F-4D97-AF65-F5344CB8AC3E}">
        <p14:creationId xmlns:p14="http://schemas.microsoft.com/office/powerpoint/2010/main" val="2500444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81A5A32-5ECF-FB18-8915-26712BD32BAC}"/>
              </a:ext>
            </a:extLst>
          </p:cNvPr>
          <p:cNvSpPr>
            <a:spLocks noGrp="1"/>
          </p:cNvSpPr>
          <p:nvPr>
            <p:ph type="sldNum" sz="quarter" idx="12"/>
          </p:nvPr>
        </p:nvSpPr>
        <p:spPr/>
        <p:txBody>
          <a:bodyPr/>
          <a:lstStyle/>
          <a:p>
            <a:fld id="{5C35FCF4-C3EF-BD43-82E0-05BC237DAD2A}" type="slidenum">
              <a:rPr lang="en-US" smtClean="0"/>
              <a:pPr/>
              <a:t>30</a:t>
            </a:fld>
            <a:endParaRPr lang="en-US"/>
          </a:p>
        </p:txBody>
      </p:sp>
      <p:sp>
        <p:nvSpPr>
          <p:cNvPr id="6" name="Title 1">
            <a:extLst>
              <a:ext uri="{FF2B5EF4-FFF2-40B4-BE49-F238E27FC236}">
                <a16:creationId xmlns:a16="http://schemas.microsoft.com/office/drawing/2014/main" id="{7F4FFEBE-8BE6-1557-8341-5A62C642B5C4}"/>
              </a:ext>
            </a:extLst>
          </p:cNvPr>
          <p:cNvSpPr txBox="1">
            <a:spLocks/>
          </p:cNvSpPr>
          <p:nvPr/>
        </p:nvSpPr>
        <p:spPr>
          <a:xfrm>
            <a:off x="564937" y="0"/>
            <a:ext cx="11387268" cy="1033398"/>
          </a:xfrm>
          <a:prstGeom prst="rect">
            <a:avLst/>
          </a:prstGeom>
        </p:spPr>
        <p:txBody>
          <a:bodyPr lIns="91440" tIns="45720" rIns="91440" bIns="45720" anchor="ctr" anchorCtr="0">
            <a:normAutofit fontScale="92500"/>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3200">
                <a:solidFill>
                  <a:srgbClr val="FFFFFF"/>
                </a:solidFill>
                <a:latin typeface="Calibri"/>
                <a:cs typeface="Calibri"/>
              </a:rPr>
              <a:t>5.1 Classify whether the machine will fail or not – Model Comparison </a:t>
            </a:r>
          </a:p>
        </p:txBody>
      </p:sp>
      <p:graphicFrame>
        <p:nvGraphicFramePr>
          <p:cNvPr id="8" name="Table 5">
            <a:extLst>
              <a:ext uri="{FF2B5EF4-FFF2-40B4-BE49-F238E27FC236}">
                <a16:creationId xmlns:a16="http://schemas.microsoft.com/office/drawing/2014/main" id="{FF472F14-AA21-F398-C2B8-6456005D0944}"/>
              </a:ext>
            </a:extLst>
          </p:cNvPr>
          <p:cNvGraphicFramePr>
            <a:graphicFrameLocks/>
          </p:cNvGraphicFramePr>
          <p:nvPr>
            <p:extLst>
              <p:ext uri="{D42A27DB-BD31-4B8C-83A1-F6EECF244321}">
                <p14:modId xmlns:p14="http://schemas.microsoft.com/office/powerpoint/2010/main" val="2605880175"/>
              </p:ext>
            </p:extLst>
          </p:nvPr>
        </p:nvGraphicFramePr>
        <p:xfrm>
          <a:off x="465263" y="1201869"/>
          <a:ext cx="6860569" cy="4964901"/>
        </p:xfrm>
        <a:graphic>
          <a:graphicData uri="http://schemas.openxmlformats.org/drawingml/2006/table">
            <a:tbl>
              <a:tblPr firstRow="1" bandRow="1">
                <a:tableStyleId>{5C22544A-7EE6-4342-B048-85BDC9FD1C3A}</a:tableStyleId>
              </a:tblPr>
              <a:tblGrid>
                <a:gridCol w="1144999">
                  <a:extLst>
                    <a:ext uri="{9D8B030D-6E8A-4147-A177-3AD203B41FA5}">
                      <a16:colId xmlns:a16="http://schemas.microsoft.com/office/drawing/2014/main" val="1019347664"/>
                    </a:ext>
                  </a:extLst>
                </a:gridCol>
                <a:gridCol w="1020616">
                  <a:extLst>
                    <a:ext uri="{9D8B030D-6E8A-4147-A177-3AD203B41FA5}">
                      <a16:colId xmlns:a16="http://schemas.microsoft.com/office/drawing/2014/main" val="1216574942"/>
                    </a:ext>
                  </a:extLst>
                </a:gridCol>
                <a:gridCol w="2315073">
                  <a:extLst>
                    <a:ext uri="{9D8B030D-6E8A-4147-A177-3AD203B41FA5}">
                      <a16:colId xmlns:a16="http://schemas.microsoft.com/office/drawing/2014/main" val="2789553475"/>
                    </a:ext>
                  </a:extLst>
                </a:gridCol>
                <a:gridCol w="2379881">
                  <a:extLst>
                    <a:ext uri="{9D8B030D-6E8A-4147-A177-3AD203B41FA5}">
                      <a16:colId xmlns:a16="http://schemas.microsoft.com/office/drawing/2014/main" val="2360101482"/>
                    </a:ext>
                  </a:extLst>
                </a:gridCol>
              </a:tblGrid>
              <a:tr h="545697">
                <a:tc gridSpan="2">
                  <a:txBody>
                    <a:bodyPr/>
                    <a:lstStyle/>
                    <a:p>
                      <a:pPr algn="ctr"/>
                      <a:r>
                        <a:rPr lang="en-US" altLang="zh-HK" sz="1600">
                          <a:latin typeface="Calibri"/>
                        </a:rPr>
                        <a:t>Model</a:t>
                      </a:r>
                      <a:endParaRPr lang="zh-HK" altLang="en-US" sz="1600">
                        <a:latin typeface="Calibri"/>
                      </a:endParaRPr>
                    </a:p>
                  </a:txBody>
                  <a:tcPr anchor="ctr"/>
                </a:tc>
                <a:tc hMerge="1">
                  <a:txBody>
                    <a:bodyPr/>
                    <a:lstStyle/>
                    <a:p>
                      <a:pPr algn="ctr"/>
                      <a:endParaRPr lang="zh-HK" altLang="en-US" sz="2400">
                        <a:latin typeface="Calibri"/>
                      </a:endParaRPr>
                    </a:p>
                  </a:txBody>
                  <a:tcPr anchor="ctr"/>
                </a:tc>
                <a:tc>
                  <a:txBody>
                    <a:bodyPr/>
                    <a:lstStyle/>
                    <a:p>
                      <a:pPr algn="ctr"/>
                      <a:r>
                        <a:rPr lang="en-US" altLang="zh-HK" sz="1600">
                          <a:latin typeface="Calibri"/>
                        </a:rPr>
                        <a:t>Misclassification rate</a:t>
                      </a:r>
                      <a:endParaRPr lang="zh-HK" altLang="en-US" sz="1600">
                        <a:latin typeface="Calibri"/>
                      </a:endParaRPr>
                    </a:p>
                  </a:txBody>
                  <a:tcPr anchor="ctr"/>
                </a:tc>
                <a:tc>
                  <a:txBody>
                    <a:bodyPr/>
                    <a:lstStyle/>
                    <a:p>
                      <a:pPr algn="ctr"/>
                      <a:r>
                        <a:rPr lang="en-US" altLang="zh-HK" sz="1600">
                          <a:latin typeface="Calibri"/>
                        </a:rPr>
                        <a:t>F1-Score</a:t>
                      </a:r>
                      <a:endParaRPr lang="zh-HK" altLang="en-US" sz="1600">
                        <a:latin typeface="Calibri"/>
                      </a:endParaRPr>
                    </a:p>
                  </a:txBody>
                  <a:tcPr anchor="ctr"/>
                </a:tc>
                <a:extLst>
                  <a:ext uri="{0D108BD9-81ED-4DB2-BD59-A6C34878D82A}">
                    <a16:rowId xmlns:a16="http://schemas.microsoft.com/office/drawing/2014/main" val="1633181908"/>
                  </a:ext>
                </a:extLst>
              </a:tr>
              <a:tr h="475736">
                <a:tc rowSpan="2">
                  <a:txBody>
                    <a:bodyPr/>
                    <a:lstStyle/>
                    <a:p>
                      <a:pPr algn="ctr"/>
                      <a:r>
                        <a:rPr lang="en-US" altLang="zh-HK" sz="1600">
                          <a:latin typeface="Calibri"/>
                        </a:rPr>
                        <a:t>Decision </a:t>
                      </a:r>
                      <a:r>
                        <a:rPr lang="zh-HK" altLang="en-US" sz="1600">
                          <a:latin typeface="Calibri"/>
                        </a:rPr>
                        <a:t>Tree</a:t>
                      </a:r>
                    </a:p>
                  </a:txBody>
                  <a:tcPr anchor="ctr"/>
                </a:tc>
                <a:tc>
                  <a:txBody>
                    <a:bodyPr/>
                    <a:lstStyle/>
                    <a:p>
                      <a:pPr algn="ctr"/>
                      <a:r>
                        <a:rPr lang="en-US" altLang="zh-HK" sz="1600">
                          <a:latin typeface="Calibri"/>
                        </a:rPr>
                        <a:t>Gini</a:t>
                      </a:r>
                      <a:endParaRPr lang="zh-HK" altLang="en-US" sz="1600">
                        <a:latin typeface="Calibri"/>
                      </a:endParaRPr>
                    </a:p>
                  </a:txBody>
                  <a:tcPr anchor="ctr"/>
                </a:tc>
                <a:tc>
                  <a:txBody>
                    <a:bodyPr/>
                    <a:lstStyle/>
                    <a:p>
                      <a:pPr algn="ctr"/>
                      <a:r>
                        <a:rPr lang="en-US" altLang="zh-HK" sz="1600">
                          <a:latin typeface="Calibri"/>
                          <a:ea typeface="+mn-lt"/>
                          <a:cs typeface="+mn-lt"/>
                        </a:rPr>
                        <a:t>1.85%</a:t>
                      </a:r>
                      <a:endParaRPr lang="zh-HK" altLang="en-US" sz="1600">
                        <a:latin typeface="Calibri"/>
                      </a:endParaRPr>
                    </a:p>
                  </a:txBody>
                  <a:tcPr anchor="ctr"/>
                </a:tc>
                <a:tc>
                  <a:txBody>
                    <a:bodyPr/>
                    <a:lstStyle/>
                    <a:p>
                      <a:pPr algn="ctr"/>
                      <a:r>
                        <a:rPr lang="en-US" altLang="zh-HK" sz="1600">
                          <a:ea typeface="+mn-lt"/>
                          <a:cs typeface="+mn-lt"/>
                        </a:rPr>
                        <a:t>84.2%</a:t>
                      </a:r>
                      <a:endParaRPr lang="zh-HK" altLang="en-US" sz="1600">
                        <a:latin typeface="Calibri"/>
                      </a:endParaRPr>
                    </a:p>
                  </a:txBody>
                  <a:tcPr anchor="ctr"/>
                </a:tc>
                <a:extLst>
                  <a:ext uri="{0D108BD9-81ED-4DB2-BD59-A6C34878D82A}">
                    <a16:rowId xmlns:a16="http://schemas.microsoft.com/office/drawing/2014/main" val="3561699696"/>
                  </a:ext>
                </a:extLst>
              </a:tr>
              <a:tr h="475736">
                <a:tc vMerge="1">
                  <a:txBody>
                    <a:bodyPr/>
                    <a:lstStyle/>
                    <a:p>
                      <a:pPr algn="ctr"/>
                      <a:endParaRPr lang="zh-HK" altLang="en-US">
                        <a:latin typeface="Calibri"/>
                      </a:endParaRPr>
                    </a:p>
                  </a:txBody>
                  <a:tcPr anchor="ctr"/>
                </a:tc>
                <a:tc>
                  <a:txBody>
                    <a:bodyPr/>
                    <a:lstStyle/>
                    <a:p>
                      <a:pPr algn="ctr"/>
                      <a:r>
                        <a:rPr lang="en-US" altLang="zh-HK" sz="1600">
                          <a:latin typeface="Calibri"/>
                        </a:rPr>
                        <a:t>Entropy</a:t>
                      </a:r>
                      <a:endParaRPr lang="zh-HK" alt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ea typeface="+mn-lt"/>
                          <a:cs typeface="+mn-lt"/>
                        </a:rPr>
                        <a:t>1.95%</a:t>
                      </a: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ea typeface="+mn-lt"/>
                          <a:cs typeface="+mn-lt"/>
                        </a:rPr>
                        <a:t>83.4%</a:t>
                      </a:r>
                      <a:endParaRPr lang="zh-HK" altLang="en-US" sz="1600">
                        <a:latin typeface="+mn-lt"/>
                      </a:endParaRPr>
                    </a:p>
                  </a:txBody>
                  <a:tcPr anchor="ctr"/>
                </a:tc>
                <a:extLst>
                  <a:ext uri="{0D108BD9-81ED-4DB2-BD59-A6C34878D82A}">
                    <a16:rowId xmlns:a16="http://schemas.microsoft.com/office/drawing/2014/main" val="2241626587"/>
                  </a:ext>
                </a:extLst>
              </a:tr>
              <a:tr h="47573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HK" altLang="en-US" sz="1600">
                          <a:latin typeface="Calibri"/>
                        </a:rPr>
                        <a:t>Bagging</a:t>
                      </a: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HK" altLang="en-US">
                        <a:latin typeface="Calibri"/>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t>1.29%</a:t>
                      </a:r>
                      <a:endParaRPr lang="zh-HK" altLang="en-US" sz="1600"/>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ea typeface="+mn-lt"/>
                          <a:cs typeface="+mn-lt"/>
                        </a:rPr>
                        <a:t>87.1%</a:t>
                      </a:r>
                      <a:endParaRPr lang="zh-HK" altLang="en-US" sz="1600"/>
                    </a:p>
                  </a:txBody>
                  <a:tcPr anchor="ctr">
                    <a:solidFill>
                      <a:srgbClr val="F8CDCD"/>
                    </a:solidFill>
                  </a:tcPr>
                </a:tc>
                <a:extLst>
                  <a:ext uri="{0D108BD9-81ED-4DB2-BD59-A6C34878D82A}">
                    <a16:rowId xmlns:a16="http://schemas.microsoft.com/office/drawing/2014/main" val="1112957117"/>
                  </a:ext>
                </a:extLst>
              </a:tr>
              <a:tr h="47573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HK" altLang="en-US" sz="1600">
                          <a:latin typeface="Calibri"/>
                        </a:rPr>
                        <a:t>Random Forest</a:t>
                      </a:r>
                      <a:endParaRPr lang="zh-TW" altLang="en-US" sz="1600">
                        <a:latin typeface="Calibri"/>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a:latin typeface="Calibri"/>
                      </a:endParaRPr>
                    </a:p>
                  </a:txBody>
                  <a:tcPr anchor="ctr"/>
                </a:tc>
                <a:tc>
                  <a:txBody>
                    <a:bodyPr/>
                    <a:lstStyle/>
                    <a:p>
                      <a:pPr algn="ctr"/>
                      <a:r>
                        <a:rPr lang="en-US" altLang="zh-HK" sz="1600">
                          <a:latin typeface="Calibri"/>
                        </a:rPr>
                        <a:t>1.32%</a:t>
                      </a:r>
                    </a:p>
                  </a:txBody>
                  <a:tcPr anchor="ctr"/>
                </a:tc>
                <a:tc>
                  <a:txBody>
                    <a:bodyPr/>
                    <a:lstStyle/>
                    <a:p>
                      <a:pPr algn="ctr"/>
                      <a:r>
                        <a:rPr lang="en-US" altLang="zh-HK" sz="1600"/>
                        <a:t>84.8%</a:t>
                      </a:r>
                      <a:endParaRPr lang="en-US" altLang="zh-HK" sz="1600">
                        <a:latin typeface="Calibri"/>
                      </a:endParaRPr>
                    </a:p>
                  </a:txBody>
                  <a:tcPr anchor="ctr"/>
                </a:tc>
                <a:extLst>
                  <a:ext uri="{0D108BD9-81ED-4DB2-BD59-A6C34878D82A}">
                    <a16:rowId xmlns:a16="http://schemas.microsoft.com/office/drawing/2014/main" val="860194456"/>
                  </a:ext>
                </a:extLst>
              </a:tr>
              <a:tr h="47573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HK" altLang="en-US" sz="1600">
                          <a:latin typeface="Calibri"/>
                        </a:rPr>
                        <a:t>Boosting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solidFill>
                            <a:schemeClr val="tx1"/>
                          </a:solidFill>
                          <a:latin typeface="+mn-lt"/>
                        </a:rPr>
                        <a:t>XGBoost</a:t>
                      </a:r>
                      <a:endParaRPr lang="zh-HK" altLang="en-US" sz="1600" err="1">
                        <a:latin typeface="Calibri"/>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altLang="zh-HK" sz="1600">
                          <a:latin typeface="+mn-lt"/>
                        </a:rPr>
                        <a:t>1.35%</a:t>
                      </a: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rPr>
                        <a:t>87.7%</a:t>
                      </a:r>
                      <a:endParaRPr lang="zh-HK" altLang="en-US" sz="1600">
                        <a:latin typeface="+mn-lt"/>
                      </a:endParaRPr>
                    </a:p>
                  </a:txBody>
                  <a:tcPr anchor="ctr">
                    <a:solidFill>
                      <a:srgbClr val="F8CDCD"/>
                    </a:solidFill>
                  </a:tcPr>
                </a:tc>
                <a:extLst>
                  <a:ext uri="{0D108BD9-81ED-4DB2-BD59-A6C34878D82A}">
                    <a16:rowId xmlns:a16="http://schemas.microsoft.com/office/drawing/2014/main" val="3526245922"/>
                  </a:ext>
                </a:extLst>
              </a:tr>
              <a:tr h="61331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HK" altLang="en-US">
                          <a:latin typeface="Calibri"/>
                        </a:rPr>
                        <a:t>Boosting</a:t>
                      </a:r>
                    </a:p>
                  </a:txBody>
                  <a:tcPr anchor="ctr"/>
                </a:tc>
                <a:tc>
                  <a:txBody>
                    <a:bodyPr/>
                    <a:lstStyle/>
                    <a:p>
                      <a:pPr algn="ctr"/>
                      <a:r>
                        <a:rPr lang="de-DE" altLang="zh-HK" sz="1600">
                          <a:latin typeface="+mn-lt"/>
                        </a:rPr>
                        <a:t>Gradient Boosting</a:t>
                      </a:r>
                      <a:endParaRPr lang="zh-HK" altLang="en-US" sz="1600" err="1"/>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1.30%</a:t>
                      </a:r>
                      <a:endParaRPr lang="zh-HK" altLang="en-US" sz="1600" kern="1200">
                        <a:solidFill>
                          <a:schemeClr val="dk1"/>
                        </a:solidFill>
                        <a:latin typeface="+mn-lt"/>
                        <a:ea typeface="+mn-ea"/>
                        <a:cs typeface="+mn-cs"/>
                      </a:endParaRPr>
                    </a:p>
                  </a:txBody>
                  <a:tcPr anchor="ctr">
                    <a:solidFill>
                      <a:srgbClr val="FCE8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altLang="zh-HK" sz="1600"/>
                        <a:t>86.2%</a:t>
                      </a:r>
                      <a:endParaRPr lang="zh-HK" altLang="en-US" sz="1600" kern="1200">
                        <a:solidFill>
                          <a:schemeClr val="dk1"/>
                        </a:solidFill>
                        <a:latin typeface="+mn-lt"/>
                        <a:ea typeface="+mn-ea"/>
                        <a:cs typeface="+mn-cs"/>
                      </a:endParaRPr>
                    </a:p>
                  </a:txBody>
                  <a:tcPr anchor="ctr">
                    <a:solidFill>
                      <a:srgbClr val="FCE8E8"/>
                    </a:solidFill>
                  </a:tcPr>
                </a:tc>
                <a:extLst>
                  <a:ext uri="{0D108BD9-81ED-4DB2-BD59-A6C34878D82A}">
                    <a16:rowId xmlns:a16="http://schemas.microsoft.com/office/drawing/2014/main" val="2295470166"/>
                  </a:ext>
                </a:extLst>
              </a:tr>
              <a:tr h="475736">
                <a:tc gridSpan="2">
                  <a:txBody>
                    <a:bodyPr/>
                    <a:lstStyle/>
                    <a:p>
                      <a:pPr lvl="0" algn="ctr">
                        <a:buNone/>
                      </a:pPr>
                      <a:r>
                        <a:rPr lang="en-US" altLang="zh-HK" sz="1600" b="0" i="0" u="none" strike="noStrike" noProof="0">
                          <a:solidFill>
                            <a:schemeClr val="tx1"/>
                          </a:solidFill>
                          <a:latin typeface="Calibri"/>
                          <a:ea typeface="新細明體"/>
                        </a:rPr>
                        <a:t>SVC</a:t>
                      </a:r>
                      <a:endParaRPr lang="zh-TW" altLang="en-US" sz="1600">
                        <a:latin typeface="Calibri"/>
                      </a:endParaRPr>
                    </a:p>
                  </a:txBody>
                  <a:tcPr anchor="ctr"/>
                </a:tc>
                <a:tc hMerge="1">
                  <a:txBody>
                    <a:bodyPr/>
                    <a:lstStyle/>
                    <a:p>
                      <a:pPr lvl="0" algn="ctr">
                        <a:buNone/>
                      </a:pPr>
                      <a:endParaRPr lang="zh-TW" altLang="en-US">
                        <a:latin typeface="Calibri"/>
                      </a:endParaRPr>
                    </a:p>
                  </a:txBody>
                  <a:tcPr anchor="ctr"/>
                </a:tc>
                <a:tc>
                  <a:txBody>
                    <a:bodyPr/>
                    <a:lstStyle/>
                    <a:p>
                      <a:pPr algn="ctr"/>
                      <a:r>
                        <a:rPr lang="zh-HK" altLang="en-US" sz="1600">
                          <a:latin typeface="Calibri"/>
                        </a:rPr>
                        <a:t>3.15%</a:t>
                      </a:r>
                    </a:p>
                  </a:txBody>
                  <a:tcPr anchor="ctr">
                    <a:solidFill>
                      <a:srgbClr val="F36767"/>
                    </a:solidFill>
                  </a:tcPr>
                </a:tc>
                <a:tc>
                  <a:txBody>
                    <a:bodyPr/>
                    <a:lstStyle/>
                    <a:p>
                      <a:pPr algn="ctr"/>
                      <a:r>
                        <a:rPr lang="en-US" altLang="zh-HK" sz="1600">
                          <a:latin typeface="Calibri"/>
                        </a:rPr>
                        <a:t>52.6%</a:t>
                      </a:r>
                      <a:endParaRPr lang="zh-HK" altLang="en-US" sz="1600">
                        <a:latin typeface="Calibri"/>
                      </a:endParaRPr>
                    </a:p>
                  </a:txBody>
                  <a:tcPr anchor="ctr">
                    <a:solidFill>
                      <a:srgbClr val="F36767"/>
                    </a:solidFill>
                  </a:tcPr>
                </a:tc>
                <a:extLst>
                  <a:ext uri="{0D108BD9-81ED-4DB2-BD59-A6C34878D82A}">
                    <a16:rowId xmlns:a16="http://schemas.microsoft.com/office/drawing/2014/main" val="2262271636"/>
                  </a:ext>
                </a:extLst>
              </a:tr>
              <a:tr h="475736">
                <a:tc gridSpan="2">
                  <a:txBody>
                    <a:bodyPr/>
                    <a:lstStyle/>
                    <a:p>
                      <a:pPr lvl="0" algn="ctr">
                        <a:buNone/>
                      </a:pPr>
                      <a:r>
                        <a:rPr lang="en-US" altLang="zh-TW" sz="1600">
                          <a:latin typeface="Calibri"/>
                        </a:rPr>
                        <a:t>KNN</a:t>
                      </a:r>
                      <a:endParaRPr lang="zh-TW" altLang="en-US" sz="1600">
                        <a:latin typeface="Calibri"/>
                      </a:endParaRPr>
                    </a:p>
                  </a:txBody>
                  <a:tcPr anchor="ctr"/>
                </a:tc>
                <a:tc hMerge="1">
                  <a:txBody>
                    <a:bodyPr/>
                    <a:lstStyle/>
                    <a:p>
                      <a:endParaRPr lang="en-US"/>
                    </a:p>
                  </a:txBody>
                  <a:tcPr/>
                </a:tc>
                <a:tc>
                  <a:txBody>
                    <a:bodyPr/>
                    <a:lstStyle/>
                    <a:p>
                      <a:pPr algn="ctr"/>
                      <a:r>
                        <a:rPr lang="zh-HK" altLang="en-US" sz="1600">
                          <a:latin typeface="Calibri"/>
                        </a:rPr>
                        <a:t>2.80%</a:t>
                      </a:r>
                    </a:p>
                  </a:txBody>
                  <a:tcPr anchor="ctr">
                    <a:solidFill>
                      <a:srgbClr val="FCE8E8"/>
                    </a:solidFill>
                  </a:tcPr>
                </a:tc>
                <a:tc>
                  <a:txBody>
                    <a:bodyPr/>
                    <a:lstStyle/>
                    <a:p>
                      <a:pPr algn="ctr"/>
                      <a:r>
                        <a:rPr lang="zh-HK" altLang="en-US" sz="1600">
                          <a:latin typeface="Calibri"/>
                        </a:rPr>
                        <a:t>84.6%</a:t>
                      </a:r>
                    </a:p>
                  </a:txBody>
                  <a:tcPr anchor="ctr">
                    <a:solidFill>
                      <a:srgbClr val="FCE8E8"/>
                    </a:solidFill>
                  </a:tcPr>
                </a:tc>
                <a:extLst>
                  <a:ext uri="{0D108BD9-81ED-4DB2-BD59-A6C34878D82A}">
                    <a16:rowId xmlns:a16="http://schemas.microsoft.com/office/drawing/2014/main" val="1803827099"/>
                  </a:ext>
                </a:extLst>
              </a:tr>
              <a:tr h="475735">
                <a:tc gridSpan="2">
                  <a:txBody>
                    <a:bodyPr/>
                    <a:lstStyle/>
                    <a:p>
                      <a:pPr lvl="0" algn="ctr">
                        <a:buNone/>
                      </a:pPr>
                      <a:r>
                        <a:rPr lang="en-US" altLang="zh-HK" sz="1600" b="0" i="0" u="none" strike="noStrike" noProof="0">
                          <a:solidFill>
                            <a:schemeClr val="tx1"/>
                          </a:solidFill>
                          <a:latin typeface="Calibri"/>
                          <a:ea typeface="新細明體"/>
                        </a:rPr>
                        <a:t>Neural Network</a:t>
                      </a:r>
                    </a:p>
                  </a:txBody>
                  <a:tcPr anchor="ctr"/>
                </a:tc>
                <a:tc hMerge="1">
                  <a:txBody>
                    <a:bodyPr/>
                    <a:lstStyle/>
                    <a:p>
                      <a:pPr lvl="0" algn="ctr">
                        <a:buNone/>
                      </a:pPr>
                      <a:endParaRPr lang="en-US" altLang="zh-HK" sz="1800" b="0" i="0" u="none" strike="noStrike" noProof="0">
                        <a:solidFill>
                          <a:schemeClr val="tx1"/>
                        </a:solidFill>
                        <a:latin typeface="Calibri"/>
                        <a:ea typeface="新細明體"/>
                      </a:endParaRPr>
                    </a:p>
                  </a:txBody>
                  <a:tcPr anchor="ctr"/>
                </a:tc>
                <a:tc>
                  <a:txBody>
                    <a:bodyPr/>
                    <a:lstStyle/>
                    <a:p>
                      <a:pPr lvl="0" algn="ctr">
                        <a:buNone/>
                      </a:pPr>
                      <a:r>
                        <a:rPr lang="en-CA" altLang="zh-HK" sz="1600">
                          <a:latin typeface="Calibri"/>
                        </a:rPr>
                        <a:t>2.35%</a:t>
                      </a:r>
                      <a:endParaRPr lang="zh-HK" altLang="en-US" sz="1600">
                        <a:latin typeface="Calibri"/>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rPr>
                        <a:t>97</a:t>
                      </a:r>
                      <a:r>
                        <a:rPr lang="en-US" altLang="zh-CN" sz="1600">
                          <a:latin typeface="+mn-lt"/>
                        </a:rPr>
                        <a:t>.7</a:t>
                      </a:r>
                      <a:r>
                        <a:rPr lang="en-US" altLang="zh-HK" sz="1600">
                          <a:latin typeface="+mn-lt"/>
                        </a:rPr>
                        <a:t>%</a:t>
                      </a:r>
                      <a:endParaRPr lang="zh-HK" altLang="en-US" sz="1600">
                        <a:latin typeface="Calibri"/>
                      </a:endParaRPr>
                    </a:p>
                  </a:txBody>
                  <a:tcPr anchor="ctr">
                    <a:solidFill>
                      <a:schemeClr val="accent4">
                        <a:lumMod val="60000"/>
                        <a:lumOff val="40000"/>
                      </a:schemeClr>
                    </a:solidFill>
                  </a:tcPr>
                </a:tc>
                <a:extLst>
                  <a:ext uri="{0D108BD9-81ED-4DB2-BD59-A6C34878D82A}">
                    <a16:rowId xmlns:a16="http://schemas.microsoft.com/office/drawing/2014/main" val="2136134289"/>
                  </a:ext>
                </a:extLst>
              </a:tr>
            </a:tbl>
          </a:graphicData>
        </a:graphic>
      </p:graphicFrame>
      <p:sp>
        <p:nvSpPr>
          <p:cNvPr id="10" name="TextBox 9">
            <a:extLst>
              <a:ext uri="{FF2B5EF4-FFF2-40B4-BE49-F238E27FC236}">
                <a16:creationId xmlns:a16="http://schemas.microsoft.com/office/drawing/2014/main" id="{ABA68CA7-7A96-A994-E0ED-CBD0F8E602DD}"/>
              </a:ext>
            </a:extLst>
          </p:cNvPr>
          <p:cNvSpPr txBox="1"/>
          <p:nvPr/>
        </p:nvSpPr>
        <p:spPr>
          <a:xfrm>
            <a:off x="7410658" y="1201985"/>
            <a:ext cx="4541548" cy="2308324"/>
          </a:xfrm>
          <a:prstGeom prst="rect">
            <a:avLst/>
          </a:prstGeom>
          <a:noFill/>
        </p:spPr>
        <p:txBody>
          <a:bodyPr wrap="square" lIns="91440" tIns="45720" rIns="91440" bIns="45720" rtlCol="0" anchor="t">
            <a:spAutoFit/>
          </a:bodyPr>
          <a:lstStyle/>
          <a:p>
            <a:r>
              <a:rPr lang="en-US" altLang="zh-HK" b="1">
                <a:ea typeface="新細明體"/>
              </a:rPr>
              <a:t>RBF kernel </a:t>
            </a:r>
            <a:r>
              <a:rPr lang="en-US" altLang="zh-HK">
                <a:ea typeface="新細明體"/>
              </a:rPr>
              <a:t>can help overcome imbalanced dataset, it could still be biased towards the majority class and may have lower performance; whereas </a:t>
            </a:r>
            <a:r>
              <a:rPr lang="en-US" altLang="zh-HK" b="1">
                <a:ea typeface="新細明體"/>
              </a:rPr>
              <a:t>Decision Trees</a:t>
            </a:r>
            <a:r>
              <a:rPr lang="en-US" altLang="zh-HK">
                <a:ea typeface="新細明體"/>
              </a:rPr>
              <a:t> is more effective as they can focus on the minority class, identify specific features associated, and be more robust to noisy features and can adapt to the local structure of the data.</a:t>
            </a:r>
            <a:endParaRPr lang="zh-HK" altLang="en-US">
              <a:ea typeface="新細明體"/>
              <a:cs typeface="Calibri"/>
            </a:endParaRPr>
          </a:p>
        </p:txBody>
      </p:sp>
      <p:sp>
        <p:nvSpPr>
          <p:cNvPr id="13" name="TextBox 12">
            <a:extLst>
              <a:ext uri="{FF2B5EF4-FFF2-40B4-BE49-F238E27FC236}">
                <a16:creationId xmlns:a16="http://schemas.microsoft.com/office/drawing/2014/main" id="{5EE2EDB2-E353-E25E-1E0D-3C1020751B63}"/>
              </a:ext>
            </a:extLst>
          </p:cNvPr>
          <p:cNvSpPr txBox="1"/>
          <p:nvPr/>
        </p:nvSpPr>
        <p:spPr>
          <a:xfrm>
            <a:off x="7410658" y="3716622"/>
            <a:ext cx="4541548" cy="923330"/>
          </a:xfrm>
          <a:prstGeom prst="rect">
            <a:avLst/>
          </a:prstGeom>
          <a:noFill/>
        </p:spPr>
        <p:txBody>
          <a:bodyPr wrap="square" lIns="91440" tIns="45720" rIns="91440" bIns="45720" rtlCol="0" anchor="t">
            <a:spAutoFit/>
          </a:bodyPr>
          <a:lstStyle/>
          <a:p>
            <a:r>
              <a:rPr lang="de-DE" altLang="zh-HK">
                <a:ea typeface="新細明體"/>
              </a:rPr>
              <a:t>The most important feature is </a:t>
            </a:r>
            <a:r>
              <a:rPr lang="de-DE" altLang="zh-HK" b="1">
                <a:ea typeface="新細明體"/>
              </a:rPr>
              <a:t>Torque</a:t>
            </a:r>
            <a:r>
              <a:rPr lang="de-DE" altLang="zh-HK">
                <a:ea typeface="新細明體"/>
              </a:rPr>
              <a:t>, from </a:t>
            </a:r>
            <a:r>
              <a:rPr lang="zh-HK" altLang="en-US">
                <a:latin typeface="Calibri"/>
                <a:ea typeface="新細明體"/>
              </a:rPr>
              <a:t>Random Forest</a:t>
            </a:r>
            <a:r>
              <a:rPr lang="en-US" altLang="zh-HK">
                <a:latin typeface="Calibri"/>
                <a:ea typeface="新細明體"/>
              </a:rPr>
              <a:t> and both decision tree with boosting</a:t>
            </a:r>
            <a:r>
              <a:rPr lang="de-DE" altLang="zh-HK">
                <a:ea typeface="新細明體"/>
              </a:rPr>
              <a:t> </a:t>
            </a:r>
            <a:endParaRPr lang="zh-HK" altLang="en-US"/>
          </a:p>
        </p:txBody>
      </p:sp>
      <p:sp>
        <p:nvSpPr>
          <p:cNvPr id="2" name="TextBox 12">
            <a:extLst>
              <a:ext uri="{FF2B5EF4-FFF2-40B4-BE49-F238E27FC236}">
                <a16:creationId xmlns:a16="http://schemas.microsoft.com/office/drawing/2014/main" id="{A59C8FA9-EB13-8DEA-77EB-D13E7F28B3A0}"/>
              </a:ext>
            </a:extLst>
          </p:cNvPr>
          <p:cNvSpPr txBox="1"/>
          <p:nvPr/>
        </p:nvSpPr>
        <p:spPr>
          <a:xfrm>
            <a:off x="7410658" y="4961980"/>
            <a:ext cx="4541548" cy="369332"/>
          </a:xfrm>
          <a:prstGeom prst="rect">
            <a:avLst/>
          </a:prstGeom>
          <a:noFill/>
        </p:spPr>
        <p:txBody>
          <a:bodyPr wrap="square" lIns="91440" tIns="45720" rIns="91440" bIns="45720" rtlCol="0" anchor="t">
            <a:spAutoFit/>
          </a:bodyPr>
          <a:lstStyle/>
          <a:p>
            <a:endParaRPr lang="de-DE" altLang="zh-HK">
              <a:ea typeface="新細明體"/>
              <a:cs typeface="Calibri"/>
            </a:endParaRPr>
          </a:p>
        </p:txBody>
      </p:sp>
    </p:spTree>
    <p:extLst>
      <p:ext uri="{BB962C8B-B14F-4D97-AF65-F5344CB8AC3E}">
        <p14:creationId xmlns:p14="http://schemas.microsoft.com/office/powerpoint/2010/main" val="3183779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81A5A32-5ECF-FB18-8915-26712BD32BAC}"/>
              </a:ext>
            </a:extLst>
          </p:cNvPr>
          <p:cNvSpPr>
            <a:spLocks noGrp="1"/>
          </p:cNvSpPr>
          <p:nvPr>
            <p:ph type="sldNum" sz="quarter" idx="12"/>
          </p:nvPr>
        </p:nvSpPr>
        <p:spPr/>
        <p:txBody>
          <a:bodyPr/>
          <a:lstStyle/>
          <a:p>
            <a:fld id="{5C35FCF4-C3EF-BD43-82E0-05BC237DAD2A}" type="slidenum">
              <a:rPr lang="en-US" smtClean="0"/>
              <a:pPr/>
              <a:t>31</a:t>
            </a:fld>
            <a:endParaRPr lang="en-US"/>
          </a:p>
        </p:txBody>
      </p:sp>
      <p:sp>
        <p:nvSpPr>
          <p:cNvPr id="6" name="Title 1">
            <a:extLst>
              <a:ext uri="{FF2B5EF4-FFF2-40B4-BE49-F238E27FC236}">
                <a16:creationId xmlns:a16="http://schemas.microsoft.com/office/drawing/2014/main" id="{7F4FFEBE-8BE6-1557-8341-5A62C642B5C4}"/>
              </a:ext>
            </a:extLst>
          </p:cNvPr>
          <p:cNvSpPr txBox="1">
            <a:spLocks/>
          </p:cNvSpPr>
          <p:nvPr/>
        </p:nvSpPr>
        <p:spPr>
          <a:xfrm>
            <a:off x="564937" y="0"/>
            <a:ext cx="11387268" cy="1033398"/>
          </a:xfrm>
          <a:prstGeom prst="rect">
            <a:avLst/>
          </a:prstGeom>
        </p:spPr>
        <p:txBody>
          <a:bodyPr lIns="91440" tIns="45720" rIns="91440" bIns="45720" anchor="ctr" anchorCtr="0">
            <a:normAutofit fontScale="85000" lnSpcReduction="10000"/>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3200"/>
              <a:t>5.2 Classify what type of machine failure it experiences </a:t>
            </a:r>
            <a:r>
              <a:rPr lang="en-US" sz="3200">
                <a:solidFill>
                  <a:srgbClr val="FFFFFF"/>
                </a:solidFill>
                <a:latin typeface="Calibri"/>
                <a:cs typeface="Calibri"/>
              </a:rPr>
              <a:t>– Model Comparison </a:t>
            </a:r>
          </a:p>
        </p:txBody>
      </p:sp>
      <p:graphicFrame>
        <p:nvGraphicFramePr>
          <p:cNvPr id="2" name="Table 5">
            <a:extLst>
              <a:ext uri="{FF2B5EF4-FFF2-40B4-BE49-F238E27FC236}">
                <a16:creationId xmlns:a16="http://schemas.microsoft.com/office/drawing/2014/main" id="{8D6D416E-45EF-5794-F197-3D0E9AEFF69C}"/>
              </a:ext>
            </a:extLst>
          </p:cNvPr>
          <p:cNvGraphicFramePr>
            <a:graphicFrameLocks/>
          </p:cNvGraphicFramePr>
          <p:nvPr>
            <p:extLst>
              <p:ext uri="{D42A27DB-BD31-4B8C-83A1-F6EECF244321}">
                <p14:modId xmlns:p14="http://schemas.microsoft.com/office/powerpoint/2010/main" val="3961004880"/>
              </p:ext>
            </p:extLst>
          </p:nvPr>
        </p:nvGraphicFramePr>
        <p:xfrm>
          <a:off x="664106" y="2509555"/>
          <a:ext cx="10863788" cy="3004202"/>
        </p:xfrm>
        <a:graphic>
          <a:graphicData uri="http://schemas.openxmlformats.org/drawingml/2006/table">
            <a:tbl>
              <a:tblPr firstRow="1" bandRow="1">
                <a:tableStyleId>{5C22544A-7EE6-4342-B048-85BDC9FD1C3A}</a:tableStyleId>
              </a:tblPr>
              <a:tblGrid>
                <a:gridCol w="1698524">
                  <a:extLst>
                    <a:ext uri="{9D8B030D-6E8A-4147-A177-3AD203B41FA5}">
                      <a16:colId xmlns:a16="http://schemas.microsoft.com/office/drawing/2014/main" val="517935658"/>
                    </a:ext>
                  </a:extLst>
                </a:gridCol>
                <a:gridCol w="3030279">
                  <a:extLst>
                    <a:ext uri="{9D8B030D-6E8A-4147-A177-3AD203B41FA5}">
                      <a16:colId xmlns:a16="http://schemas.microsoft.com/office/drawing/2014/main" val="259730603"/>
                    </a:ext>
                  </a:extLst>
                </a:gridCol>
                <a:gridCol w="2017716">
                  <a:extLst>
                    <a:ext uri="{9D8B030D-6E8A-4147-A177-3AD203B41FA5}">
                      <a16:colId xmlns:a16="http://schemas.microsoft.com/office/drawing/2014/main" val="2789553475"/>
                    </a:ext>
                  </a:extLst>
                </a:gridCol>
                <a:gridCol w="1372423">
                  <a:extLst>
                    <a:ext uri="{9D8B030D-6E8A-4147-A177-3AD203B41FA5}">
                      <a16:colId xmlns:a16="http://schemas.microsoft.com/office/drawing/2014/main" val="200822809"/>
                    </a:ext>
                  </a:extLst>
                </a:gridCol>
                <a:gridCol w="1372423">
                  <a:extLst>
                    <a:ext uri="{9D8B030D-6E8A-4147-A177-3AD203B41FA5}">
                      <a16:colId xmlns:a16="http://schemas.microsoft.com/office/drawing/2014/main" val="1527757908"/>
                    </a:ext>
                  </a:extLst>
                </a:gridCol>
                <a:gridCol w="1372423">
                  <a:extLst>
                    <a:ext uri="{9D8B030D-6E8A-4147-A177-3AD203B41FA5}">
                      <a16:colId xmlns:a16="http://schemas.microsoft.com/office/drawing/2014/main" val="2679396919"/>
                    </a:ext>
                  </a:extLst>
                </a:gridCol>
              </a:tblGrid>
              <a:tr h="565170">
                <a:tc>
                  <a:txBody>
                    <a:bodyPr/>
                    <a:lstStyle/>
                    <a:p>
                      <a:pPr algn="ctr"/>
                      <a:r>
                        <a:rPr lang="en-US" altLang="zh-HK" sz="1800">
                          <a:latin typeface="Calibri"/>
                        </a:rPr>
                        <a:t>Algorithms</a:t>
                      </a:r>
                      <a:endParaRPr lang="zh-HK" altLang="en-US" sz="1800">
                        <a:latin typeface="Calibri"/>
                      </a:endParaRPr>
                    </a:p>
                  </a:txBody>
                  <a:tcPr anchor="ctr"/>
                </a:tc>
                <a:tc>
                  <a:txBody>
                    <a:bodyPr/>
                    <a:lstStyle/>
                    <a:p>
                      <a:pPr algn="ctr"/>
                      <a:r>
                        <a:rPr lang="en-US" altLang="zh-HK" sz="1800">
                          <a:latin typeface="Calibri"/>
                        </a:rPr>
                        <a:t>Performance Metrics</a:t>
                      </a:r>
                      <a:endParaRPr lang="zh-HK" altLang="en-US" sz="1800">
                        <a:latin typeface="Calibri"/>
                      </a:endParaRPr>
                    </a:p>
                  </a:txBody>
                  <a:tcPr anchor="ctr"/>
                </a:tc>
                <a:tc>
                  <a:txBody>
                    <a:bodyPr/>
                    <a:lstStyle/>
                    <a:p>
                      <a:pPr algn="ctr"/>
                      <a:r>
                        <a:rPr lang="en-US" altLang="zh-HK" sz="1800">
                          <a:latin typeface="Calibri"/>
                        </a:rPr>
                        <a:t>TWF</a:t>
                      </a:r>
                      <a:endParaRPr lang="zh-HK" altLang="en-US" sz="1800">
                        <a:latin typeface="Calibri"/>
                      </a:endParaRPr>
                    </a:p>
                  </a:txBody>
                  <a:tcPr anchor="ctr"/>
                </a:tc>
                <a:tc>
                  <a:txBody>
                    <a:bodyPr/>
                    <a:lstStyle/>
                    <a:p>
                      <a:pPr algn="ctr"/>
                      <a:r>
                        <a:rPr lang="en-US" altLang="zh-HK" sz="1800">
                          <a:latin typeface="Calibri"/>
                        </a:rPr>
                        <a:t>HDF</a:t>
                      </a:r>
                      <a:endParaRPr lang="zh-HK" altLang="en-US" sz="1800">
                        <a:latin typeface="Calibri"/>
                      </a:endParaRPr>
                    </a:p>
                  </a:txBody>
                  <a:tcPr anchor="ctr"/>
                </a:tc>
                <a:tc>
                  <a:txBody>
                    <a:bodyPr/>
                    <a:lstStyle/>
                    <a:p>
                      <a:pPr algn="ctr"/>
                      <a:r>
                        <a:rPr lang="en-US" altLang="zh-HK" sz="1800">
                          <a:latin typeface="Calibri"/>
                        </a:rPr>
                        <a:t>PWF</a:t>
                      </a:r>
                      <a:endParaRPr lang="zh-HK" altLang="en-US" sz="1800">
                        <a:latin typeface="Calibri"/>
                      </a:endParaRPr>
                    </a:p>
                  </a:txBody>
                  <a:tcPr anchor="ctr"/>
                </a:tc>
                <a:tc>
                  <a:txBody>
                    <a:bodyPr/>
                    <a:lstStyle/>
                    <a:p>
                      <a:pPr algn="ctr"/>
                      <a:r>
                        <a:rPr lang="en-US" altLang="zh-HK" sz="1800">
                          <a:latin typeface="Calibri"/>
                        </a:rPr>
                        <a:t>OSF</a:t>
                      </a:r>
                      <a:endParaRPr lang="zh-HK" altLang="en-US" sz="1800">
                        <a:latin typeface="Calibri"/>
                      </a:endParaRPr>
                    </a:p>
                  </a:txBody>
                  <a:tcPr anchor="ctr"/>
                </a:tc>
                <a:extLst>
                  <a:ext uri="{0D108BD9-81ED-4DB2-BD59-A6C34878D82A}">
                    <a16:rowId xmlns:a16="http://schemas.microsoft.com/office/drawing/2014/main" val="1633181908"/>
                  </a:ext>
                </a:extLst>
              </a:tr>
              <a:tr h="591606">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rPr>
                        <a:t>From chosen ML Model</a:t>
                      </a: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rPr>
                        <a:t>Misclassification Rate</a:t>
                      </a: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Calibri"/>
                          <a:ea typeface="+mn-ea"/>
                          <a:cs typeface="+mn-cs"/>
                        </a:rPr>
                        <a:t>4.41%</a:t>
                      </a:r>
                      <a:endParaRPr lang="zh-HK" altLang="en-US" sz="1600" kern="1200">
                        <a:solidFill>
                          <a:schemeClr val="dk1"/>
                        </a:solidFill>
                        <a:latin typeface="Calibri"/>
                        <a:ea typeface="+mn-ea"/>
                        <a:cs typeface="+mn-cs"/>
                      </a:endParaRPr>
                    </a:p>
                  </a:txBody>
                  <a:tcPr anchor="ctr">
                    <a:solidFill>
                      <a:srgbClr val="F8CD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Calibri"/>
                          <a:ea typeface="+mn-ea"/>
                          <a:cs typeface="+mn-cs"/>
                        </a:rPr>
                        <a:t>5.88%</a:t>
                      </a:r>
                      <a:endParaRPr lang="zh-HK" altLang="en-US" sz="1600" kern="1200">
                        <a:solidFill>
                          <a:schemeClr val="dk1"/>
                        </a:solidFill>
                        <a:latin typeface="Calibri"/>
                        <a:ea typeface="+mn-ea"/>
                        <a:cs typeface="+mn-cs"/>
                      </a:endParaRPr>
                    </a:p>
                  </a:txBody>
                  <a:tcPr anchor="ctr">
                    <a:solidFill>
                      <a:srgbClr val="F8CD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Calibri"/>
                          <a:ea typeface="+mn-ea"/>
                          <a:cs typeface="+mn-cs"/>
                        </a:rPr>
                        <a:t>4.41%</a:t>
                      </a:r>
                      <a:endParaRPr lang="zh-HK" altLang="en-US" sz="1600" kern="1200">
                        <a:solidFill>
                          <a:schemeClr val="dk1"/>
                        </a:solidFill>
                        <a:latin typeface="Calibri"/>
                        <a:ea typeface="+mn-ea"/>
                        <a:cs typeface="+mn-cs"/>
                      </a:endParaRPr>
                    </a:p>
                  </a:txBody>
                  <a:tcPr anchor="ctr">
                    <a:solidFill>
                      <a:srgbClr val="F8CD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Calibri"/>
                          <a:ea typeface="+mn-ea"/>
                          <a:cs typeface="+mn-cs"/>
                        </a:rPr>
                        <a:t>0.00%</a:t>
                      </a:r>
                      <a:endParaRPr lang="zh-HK" altLang="en-US" sz="1600" kern="1200">
                        <a:solidFill>
                          <a:schemeClr val="dk1"/>
                        </a:solidFill>
                        <a:latin typeface="Calibri"/>
                        <a:ea typeface="+mn-ea"/>
                        <a:cs typeface="+mn-cs"/>
                      </a:endParaRPr>
                    </a:p>
                  </a:txBody>
                  <a:tcPr anchor="ctr">
                    <a:solidFill>
                      <a:srgbClr val="F8CDCD"/>
                    </a:solidFill>
                  </a:tcPr>
                </a:tc>
                <a:extLst>
                  <a:ext uri="{0D108BD9-81ED-4DB2-BD59-A6C34878D82A}">
                    <a16:rowId xmlns:a16="http://schemas.microsoft.com/office/drawing/2014/main" val="1112957117"/>
                  </a:ext>
                </a:extLst>
              </a:tr>
              <a:tr h="59160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rPr>
                        <a:t>F1-score</a:t>
                      </a: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Calibri"/>
                          <a:ea typeface="+mn-ea"/>
                          <a:cs typeface="+mn-cs"/>
                        </a:rPr>
                        <a:t>92.65%</a:t>
                      </a:r>
                      <a:endParaRPr lang="zh-HK" altLang="en-US" sz="1600" kern="1200">
                        <a:solidFill>
                          <a:schemeClr val="dk1"/>
                        </a:solidFill>
                        <a:latin typeface="Calibri"/>
                        <a:ea typeface="+mn-ea"/>
                        <a:cs typeface="+mn-cs"/>
                      </a:endParaRP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89.88%</a:t>
                      </a:r>
                      <a:endParaRPr lang="zh-HK" altLang="en-US" sz="1600" kern="1200">
                        <a:solidFill>
                          <a:schemeClr val="dk1"/>
                        </a:solidFill>
                        <a:latin typeface="+mn-lt"/>
                        <a:ea typeface="+mn-ea"/>
                        <a:cs typeface="+mn-cs"/>
                      </a:endParaRPr>
                    </a:p>
                  </a:txBody>
                  <a:tcPr anchor="ctr">
                    <a:solidFill>
                      <a:srgbClr val="F367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92.65%</a:t>
                      </a:r>
                      <a:endParaRPr lang="zh-HK" altLang="en-US" sz="1600" kern="1200">
                        <a:solidFill>
                          <a:schemeClr val="dk1"/>
                        </a:solidFill>
                        <a:latin typeface="+mn-lt"/>
                        <a:ea typeface="+mn-ea"/>
                        <a:cs typeface="+mn-cs"/>
                      </a:endParaRP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100.00%</a:t>
                      </a:r>
                      <a:endParaRPr lang="zh-HK" altLang="en-US" sz="1600" kern="1200">
                        <a:solidFill>
                          <a:schemeClr val="dk1"/>
                        </a:solidFill>
                        <a:latin typeface="+mn-lt"/>
                        <a:ea typeface="+mn-ea"/>
                        <a:cs typeface="+mn-cs"/>
                      </a:endParaRPr>
                    </a:p>
                  </a:txBody>
                  <a:tcPr anchor="ctr">
                    <a:solidFill>
                      <a:schemeClr val="accent4">
                        <a:lumMod val="60000"/>
                        <a:lumOff val="40000"/>
                      </a:schemeClr>
                    </a:solidFill>
                  </a:tcPr>
                </a:tc>
                <a:extLst>
                  <a:ext uri="{0D108BD9-81ED-4DB2-BD59-A6C34878D82A}">
                    <a16:rowId xmlns:a16="http://schemas.microsoft.com/office/drawing/2014/main" val="2090150536"/>
                  </a:ext>
                </a:extLst>
              </a:tr>
              <a:tr h="62791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rPr>
                        <a:t>From Neural Network</a:t>
                      </a: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rPr>
                        <a:t>Misclassification Rate</a:t>
                      </a: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0%</a:t>
                      </a:r>
                      <a:endParaRPr lang="zh-HK" altLang="en-US" sz="1600" kern="1200">
                        <a:solidFill>
                          <a:schemeClr val="dk1"/>
                        </a:solidFill>
                        <a:latin typeface="+mn-lt"/>
                        <a:ea typeface="+mn-ea"/>
                        <a:cs typeface="+mn-cs"/>
                      </a:endParaRPr>
                    </a:p>
                  </a:txBody>
                  <a:tcPr anchor="ctr">
                    <a:solidFill>
                      <a:srgbClr val="F8CD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0.16%</a:t>
                      </a:r>
                      <a:endParaRPr lang="zh-HK" altLang="en-US" sz="1600" kern="1200">
                        <a:solidFill>
                          <a:schemeClr val="dk1"/>
                        </a:solidFill>
                        <a:latin typeface="+mn-lt"/>
                        <a:ea typeface="+mn-ea"/>
                        <a:cs typeface="+mn-cs"/>
                      </a:endParaRPr>
                    </a:p>
                  </a:txBody>
                  <a:tcPr anchor="ctr">
                    <a:solidFill>
                      <a:srgbClr val="F8CD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0.08%</a:t>
                      </a:r>
                      <a:endParaRPr lang="zh-HK" altLang="en-US" sz="1600" kern="1200">
                        <a:solidFill>
                          <a:schemeClr val="dk1"/>
                        </a:solidFill>
                        <a:latin typeface="+mn-lt"/>
                        <a:ea typeface="+mn-ea"/>
                        <a:cs typeface="+mn-cs"/>
                      </a:endParaRPr>
                    </a:p>
                  </a:txBody>
                  <a:tcPr anchor="ctr">
                    <a:solidFill>
                      <a:srgbClr val="F8CDC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0.05%</a:t>
                      </a:r>
                      <a:endParaRPr lang="zh-HK" altLang="en-US" sz="1600" kern="1200">
                        <a:solidFill>
                          <a:schemeClr val="dk1"/>
                        </a:solidFill>
                        <a:latin typeface="+mn-lt"/>
                        <a:ea typeface="+mn-ea"/>
                        <a:cs typeface="+mn-cs"/>
                      </a:endParaRPr>
                    </a:p>
                  </a:txBody>
                  <a:tcPr anchor="ctr">
                    <a:solidFill>
                      <a:srgbClr val="F8CDCD"/>
                    </a:solidFill>
                  </a:tcPr>
                </a:tc>
                <a:extLst>
                  <a:ext uri="{0D108BD9-81ED-4DB2-BD59-A6C34878D82A}">
                    <a16:rowId xmlns:a16="http://schemas.microsoft.com/office/drawing/2014/main" val="2629953581"/>
                  </a:ext>
                </a:extLst>
              </a:tr>
              <a:tr h="62791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a:latin typeface="+mn-lt"/>
                        </a:rPr>
                        <a:t>F1-score</a:t>
                      </a:r>
                      <a:endParaRPr lang="zh-HK" altLang="en-US" sz="16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Calibri"/>
                          <a:ea typeface="+mn-ea"/>
                          <a:cs typeface="+mn-cs"/>
                        </a:rPr>
                        <a:t>89%</a:t>
                      </a:r>
                      <a:endParaRPr lang="zh-HK" altLang="en-US" sz="1600" kern="1200">
                        <a:solidFill>
                          <a:schemeClr val="dk1"/>
                        </a:solidFill>
                        <a:latin typeface="Calibri"/>
                        <a:ea typeface="+mn-ea"/>
                        <a:cs typeface="+mn-cs"/>
                      </a:endParaRPr>
                    </a:p>
                  </a:txBody>
                  <a:tcPr anchor="ctr">
                    <a:solidFill>
                      <a:srgbClr val="F367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91%</a:t>
                      </a:r>
                      <a:endParaRPr lang="zh-HK" altLang="en-US" sz="1600" kern="1200">
                        <a:solidFill>
                          <a:schemeClr val="dk1"/>
                        </a:solidFill>
                        <a:latin typeface="+mn-lt"/>
                        <a:ea typeface="+mn-ea"/>
                        <a:cs typeface="+mn-cs"/>
                      </a:endParaRP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92%</a:t>
                      </a:r>
                      <a:endParaRPr lang="zh-HK" altLang="en-US" sz="1600" kern="1200">
                        <a:solidFill>
                          <a:schemeClr val="dk1"/>
                        </a:solidFill>
                        <a:latin typeface="+mn-lt"/>
                        <a:ea typeface="+mn-ea"/>
                        <a:cs typeface="+mn-cs"/>
                      </a:endParaRPr>
                    </a:p>
                  </a:txBody>
                  <a:tcPr anchor="ctr">
                    <a:solidFill>
                      <a:srgbClr val="F3676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HK" sz="1600" kern="1200">
                          <a:solidFill>
                            <a:schemeClr val="dk1"/>
                          </a:solidFill>
                          <a:latin typeface="+mn-lt"/>
                          <a:ea typeface="+mn-ea"/>
                          <a:cs typeface="+mn-cs"/>
                        </a:rPr>
                        <a:t>96%</a:t>
                      </a:r>
                      <a:endParaRPr lang="zh-HK" altLang="en-US" sz="1600" kern="1200">
                        <a:solidFill>
                          <a:schemeClr val="dk1"/>
                        </a:solidFill>
                        <a:latin typeface="+mn-lt"/>
                        <a:ea typeface="+mn-ea"/>
                        <a:cs typeface="+mn-cs"/>
                      </a:endParaRPr>
                    </a:p>
                  </a:txBody>
                  <a:tcPr anchor="ctr">
                    <a:solidFill>
                      <a:srgbClr val="F36767"/>
                    </a:solidFill>
                  </a:tcPr>
                </a:tc>
                <a:extLst>
                  <a:ext uri="{0D108BD9-81ED-4DB2-BD59-A6C34878D82A}">
                    <a16:rowId xmlns:a16="http://schemas.microsoft.com/office/drawing/2014/main" val="74295506"/>
                  </a:ext>
                </a:extLst>
              </a:tr>
            </a:tbl>
          </a:graphicData>
        </a:graphic>
      </p:graphicFrame>
      <p:sp>
        <p:nvSpPr>
          <p:cNvPr id="3" name="Rectangle 2">
            <a:extLst>
              <a:ext uri="{FF2B5EF4-FFF2-40B4-BE49-F238E27FC236}">
                <a16:creationId xmlns:a16="http://schemas.microsoft.com/office/drawing/2014/main" id="{E4EA9A61-5AE6-EDB8-5DFA-806B07E5E091}"/>
              </a:ext>
            </a:extLst>
          </p:cNvPr>
          <p:cNvSpPr/>
          <p:nvPr/>
        </p:nvSpPr>
        <p:spPr>
          <a:xfrm>
            <a:off x="492642" y="3009014"/>
            <a:ext cx="11206716" cy="138223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140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81A5A32-5ECF-FB18-8915-26712BD32BAC}"/>
              </a:ext>
            </a:extLst>
          </p:cNvPr>
          <p:cNvSpPr>
            <a:spLocks noGrp="1"/>
          </p:cNvSpPr>
          <p:nvPr>
            <p:ph type="sldNum" sz="quarter" idx="12"/>
          </p:nvPr>
        </p:nvSpPr>
        <p:spPr/>
        <p:txBody>
          <a:bodyPr/>
          <a:lstStyle/>
          <a:p>
            <a:fld id="{5C35FCF4-C3EF-BD43-82E0-05BC237DAD2A}" type="slidenum">
              <a:rPr lang="en-US" smtClean="0"/>
              <a:pPr/>
              <a:t>32</a:t>
            </a:fld>
            <a:endParaRPr lang="en-US"/>
          </a:p>
        </p:txBody>
      </p:sp>
      <p:sp>
        <p:nvSpPr>
          <p:cNvPr id="6" name="Title 1">
            <a:extLst>
              <a:ext uri="{FF2B5EF4-FFF2-40B4-BE49-F238E27FC236}">
                <a16:creationId xmlns:a16="http://schemas.microsoft.com/office/drawing/2014/main" id="{7F4FFEBE-8BE6-1557-8341-5A62C642B5C4}"/>
              </a:ext>
            </a:extLst>
          </p:cNvPr>
          <p:cNvSpPr txBox="1">
            <a:spLocks/>
          </p:cNvSpPr>
          <p:nvPr/>
        </p:nvSpPr>
        <p:spPr>
          <a:xfrm>
            <a:off x="564937" y="0"/>
            <a:ext cx="11387268" cy="1033398"/>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sz="2400"/>
              <a:t>5.2 Classify what type of machine failure it experiences </a:t>
            </a:r>
            <a:r>
              <a:rPr lang="en-US" sz="2400">
                <a:solidFill>
                  <a:srgbClr val="FFFFFF"/>
                </a:solidFill>
                <a:latin typeface="Calibri"/>
                <a:cs typeface="Calibri"/>
              </a:rPr>
              <a:t>– Build a prediction function</a:t>
            </a:r>
          </a:p>
        </p:txBody>
      </p:sp>
      <p:sp>
        <p:nvSpPr>
          <p:cNvPr id="2" name="文本框 6">
            <a:extLst>
              <a:ext uri="{FF2B5EF4-FFF2-40B4-BE49-F238E27FC236}">
                <a16:creationId xmlns:a16="http://schemas.microsoft.com/office/drawing/2014/main" id="{A29661B2-D282-C800-22F3-904507C19AC5}"/>
              </a:ext>
            </a:extLst>
          </p:cNvPr>
          <p:cNvSpPr txBox="1"/>
          <p:nvPr/>
        </p:nvSpPr>
        <p:spPr>
          <a:xfrm>
            <a:off x="564937" y="1366778"/>
            <a:ext cx="10995004" cy="646331"/>
          </a:xfrm>
          <a:prstGeom prst="rect">
            <a:avLst/>
          </a:prstGeom>
          <a:noFill/>
        </p:spPr>
        <p:txBody>
          <a:bodyPr wrap="square" rtlCol="0">
            <a:spAutoFit/>
          </a:bodyPr>
          <a:lstStyle/>
          <a:p>
            <a:r>
              <a:rPr kumimoji="1" lang="en-US" altLang="zh-CN"/>
              <a:t>Since the performance of each model for each failure type is good enough, we then combine each failure type’s models into one function to predict the failure type that tend to occur for the failed machines.</a:t>
            </a:r>
          </a:p>
        </p:txBody>
      </p:sp>
      <p:pic>
        <p:nvPicPr>
          <p:cNvPr id="5" name="Picture 4">
            <a:extLst>
              <a:ext uri="{FF2B5EF4-FFF2-40B4-BE49-F238E27FC236}">
                <a16:creationId xmlns:a16="http://schemas.microsoft.com/office/drawing/2014/main" id="{07BAFF4B-2501-4261-D87A-C13A4E6FDB5B}"/>
              </a:ext>
            </a:extLst>
          </p:cNvPr>
          <p:cNvPicPr>
            <a:picLocks noChangeAspect="1"/>
          </p:cNvPicPr>
          <p:nvPr/>
        </p:nvPicPr>
        <p:blipFill>
          <a:blip r:embed="rId3"/>
          <a:stretch>
            <a:fillRect/>
          </a:stretch>
        </p:blipFill>
        <p:spPr>
          <a:xfrm>
            <a:off x="4356104" y="2834468"/>
            <a:ext cx="3554676" cy="2521464"/>
          </a:xfrm>
          <a:prstGeom prst="rect">
            <a:avLst/>
          </a:prstGeom>
        </p:spPr>
      </p:pic>
      <p:graphicFrame>
        <p:nvGraphicFramePr>
          <p:cNvPr id="13" name="Table 13">
            <a:extLst>
              <a:ext uri="{FF2B5EF4-FFF2-40B4-BE49-F238E27FC236}">
                <a16:creationId xmlns:a16="http://schemas.microsoft.com/office/drawing/2014/main" id="{5ADFE7C4-4059-6F20-5725-93E143BAD716}"/>
              </a:ext>
            </a:extLst>
          </p:cNvPr>
          <p:cNvGraphicFramePr>
            <a:graphicFrameLocks noGrp="1"/>
          </p:cNvGraphicFramePr>
          <p:nvPr>
            <p:extLst>
              <p:ext uri="{D42A27DB-BD31-4B8C-83A1-F6EECF244321}">
                <p14:modId xmlns:p14="http://schemas.microsoft.com/office/powerpoint/2010/main" val="3122790332"/>
              </p:ext>
            </p:extLst>
          </p:nvPr>
        </p:nvGraphicFramePr>
        <p:xfrm>
          <a:off x="967915" y="3077615"/>
          <a:ext cx="2641558" cy="2035170"/>
        </p:xfrm>
        <a:graphic>
          <a:graphicData uri="http://schemas.openxmlformats.org/drawingml/2006/table">
            <a:tbl>
              <a:tblPr bandRow="1">
                <a:tableStyleId>{5C22544A-7EE6-4342-B048-85BDC9FD1C3A}</a:tableStyleId>
              </a:tblPr>
              <a:tblGrid>
                <a:gridCol w="1977414">
                  <a:extLst>
                    <a:ext uri="{9D8B030D-6E8A-4147-A177-3AD203B41FA5}">
                      <a16:colId xmlns:a16="http://schemas.microsoft.com/office/drawing/2014/main" val="3500573948"/>
                    </a:ext>
                  </a:extLst>
                </a:gridCol>
                <a:gridCol w="664144">
                  <a:extLst>
                    <a:ext uri="{9D8B030D-6E8A-4147-A177-3AD203B41FA5}">
                      <a16:colId xmlns:a16="http://schemas.microsoft.com/office/drawing/2014/main" val="2371180671"/>
                    </a:ext>
                  </a:extLst>
                </a:gridCol>
              </a:tblGrid>
              <a:tr h="339195">
                <a:tc>
                  <a:txBody>
                    <a:bodyPr/>
                    <a:lstStyle/>
                    <a:p>
                      <a:r>
                        <a:rPr lang="en-US" sz="1600" b="1"/>
                        <a:t>Type</a:t>
                      </a:r>
                    </a:p>
                  </a:txBody>
                  <a:tcPr/>
                </a:tc>
                <a:tc>
                  <a:txBody>
                    <a:bodyPr/>
                    <a:lstStyle/>
                    <a:p>
                      <a:r>
                        <a:rPr lang="en-US" sz="1600"/>
                        <a:t>L</a:t>
                      </a:r>
                    </a:p>
                  </a:txBody>
                  <a:tcPr/>
                </a:tc>
                <a:extLst>
                  <a:ext uri="{0D108BD9-81ED-4DB2-BD59-A6C34878D82A}">
                    <a16:rowId xmlns:a16="http://schemas.microsoft.com/office/drawing/2014/main" val="1265394769"/>
                  </a:ext>
                </a:extLst>
              </a:tr>
              <a:tr h="339195">
                <a:tc>
                  <a:txBody>
                    <a:bodyPr/>
                    <a:lstStyle/>
                    <a:p>
                      <a:r>
                        <a:rPr lang="en-US" sz="1600" b="1"/>
                        <a:t>Air temperature</a:t>
                      </a:r>
                    </a:p>
                  </a:txBody>
                  <a:tcPr/>
                </a:tc>
                <a:tc>
                  <a:txBody>
                    <a:bodyPr/>
                    <a:lstStyle/>
                    <a:p>
                      <a:r>
                        <a:rPr lang="en-US" sz="1600"/>
                        <a:t>300</a:t>
                      </a:r>
                    </a:p>
                  </a:txBody>
                  <a:tcPr/>
                </a:tc>
                <a:extLst>
                  <a:ext uri="{0D108BD9-81ED-4DB2-BD59-A6C34878D82A}">
                    <a16:rowId xmlns:a16="http://schemas.microsoft.com/office/drawing/2014/main" val="1093518538"/>
                  </a:ext>
                </a:extLst>
              </a:tr>
              <a:tr h="339195">
                <a:tc>
                  <a:txBody>
                    <a:bodyPr/>
                    <a:lstStyle/>
                    <a:p>
                      <a:r>
                        <a:rPr lang="en-US" sz="1600" b="1"/>
                        <a:t>Process temperature</a:t>
                      </a:r>
                    </a:p>
                  </a:txBody>
                  <a:tcPr/>
                </a:tc>
                <a:tc>
                  <a:txBody>
                    <a:bodyPr/>
                    <a:lstStyle/>
                    <a:p>
                      <a:r>
                        <a:rPr lang="en-US" sz="1600"/>
                        <a:t>311</a:t>
                      </a:r>
                    </a:p>
                  </a:txBody>
                  <a:tcPr/>
                </a:tc>
                <a:extLst>
                  <a:ext uri="{0D108BD9-81ED-4DB2-BD59-A6C34878D82A}">
                    <a16:rowId xmlns:a16="http://schemas.microsoft.com/office/drawing/2014/main" val="3923645309"/>
                  </a:ext>
                </a:extLst>
              </a:tr>
              <a:tr h="339195">
                <a:tc>
                  <a:txBody>
                    <a:bodyPr/>
                    <a:lstStyle/>
                    <a:p>
                      <a:r>
                        <a:rPr lang="en-US" sz="1600" b="1"/>
                        <a:t>Rotational speed</a:t>
                      </a:r>
                    </a:p>
                  </a:txBody>
                  <a:tcPr/>
                </a:tc>
                <a:tc>
                  <a:txBody>
                    <a:bodyPr/>
                    <a:lstStyle/>
                    <a:p>
                      <a:r>
                        <a:rPr lang="en-US" sz="1600"/>
                        <a:t>1372</a:t>
                      </a:r>
                    </a:p>
                  </a:txBody>
                  <a:tcPr/>
                </a:tc>
                <a:extLst>
                  <a:ext uri="{0D108BD9-81ED-4DB2-BD59-A6C34878D82A}">
                    <a16:rowId xmlns:a16="http://schemas.microsoft.com/office/drawing/2014/main" val="1787455272"/>
                  </a:ext>
                </a:extLst>
              </a:tr>
              <a:tr h="339195">
                <a:tc>
                  <a:txBody>
                    <a:bodyPr/>
                    <a:lstStyle/>
                    <a:p>
                      <a:r>
                        <a:rPr lang="en-US" sz="1600" b="1"/>
                        <a:t>Torque</a:t>
                      </a:r>
                    </a:p>
                  </a:txBody>
                  <a:tcPr/>
                </a:tc>
                <a:tc>
                  <a:txBody>
                    <a:bodyPr/>
                    <a:lstStyle/>
                    <a:p>
                      <a:r>
                        <a:rPr lang="en-US" sz="1600"/>
                        <a:t>60</a:t>
                      </a:r>
                    </a:p>
                  </a:txBody>
                  <a:tcPr/>
                </a:tc>
                <a:extLst>
                  <a:ext uri="{0D108BD9-81ED-4DB2-BD59-A6C34878D82A}">
                    <a16:rowId xmlns:a16="http://schemas.microsoft.com/office/drawing/2014/main" val="2016409785"/>
                  </a:ext>
                </a:extLst>
              </a:tr>
              <a:tr h="339195">
                <a:tc>
                  <a:txBody>
                    <a:bodyPr/>
                    <a:lstStyle/>
                    <a:p>
                      <a:r>
                        <a:rPr lang="en-US" sz="1600" b="1"/>
                        <a:t>Tool wear</a:t>
                      </a:r>
                    </a:p>
                  </a:txBody>
                  <a:tcPr/>
                </a:tc>
                <a:tc>
                  <a:txBody>
                    <a:bodyPr/>
                    <a:lstStyle/>
                    <a:p>
                      <a:r>
                        <a:rPr lang="en-US" sz="1600"/>
                        <a:t>212</a:t>
                      </a:r>
                    </a:p>
                  </a:txBody>
                  <a:tcPr/>
                </a:tc>
                <a:extLst>
                  <a:ext uri="{0D108BD9-81ED-4DB2-BD59-A6C34878D82A}">
                    <a16:rowId xmlns:a16="http://schemas.microsoft.com/office/drawing/2014/main" val="3091837304"/>
                  </a:ext>
                </a:extLst>
              </a:tr>
            </a:tbl>
          </a:graphicData>
        </a:graphic>
      </p:graphicFrame>
      <p:sp>
        <p:nvSpPr>
          <p:cNvPr id="14" name="箭號: 向右 16">
            <a:extLst>
              <a:ext uri="{FF2B5EF4-FFF2-40B4-BE49-F238E27FC236}">
                <a16:creationId xmlns:a16="http://schemas.microsoft.com/office/drawing/2014/main" id="{9E68D1BA-7143-22B8-0D85-AF2BC43470D8}"/>
              </a:ext>
            </a:extLst>
          </p:cNvPr>
          <p:cNvSpPr/>
          <p:nvPr/>
        </p:nvSpPr>
        <p:spPr>
          <a:xfrm>
            <a:off x="3637765" y="3950880"/>
            <a:ext cx="694806" cy="29776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向右 16">
            <a:extLst>
              <a:ext uri="{FF2B5EF4-FFF2-40B4-BE49-F238E27FC236}">
                <a16:creationId xmlns:a16="http://schemas.microsoft.com/office/drawing/2014/main" id="{C4FC96C9-C59C-297B-B924-FD93F6D2354C}"/>
              </a:ext>
            </a:extLst>
          </p:cNvPr>
          <p:cNvSpPr/>
          <p:nvPr/>
        </p:nvSpPr>
        <p:spPr>
          <a:xfrm>
            <a:off x="7934313" y="3946316"/>
            <a:ext cx="694806" cy="29776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Speech Bubble: Rectangle with Corners Rounded 15">
            <a:extLst>
              <a:ext uri="{FF2B5EF4-FFF2-40B4-BE49-F238E27FC236}">
                <a16:creationId xmlns:a16="http://schemas.microsoft.com/office/drawing/2014/main" id="{CF85CBA9-04DE-A4C8-486D-EE27CCACA790}"/>
              </a:ext>
            </a:extLst>
          </p:cNvPr>
          <p:cNvSpPr/>
          <p:nvPr/>
        </p:nvSpPr>
        <p:spPr>
          <a:xfrm>
            <a:off x="8857765" y="5059595"/>
            <a:ext cx="1830911" cy="1155212"/>
          </a:xfrm>
          <a:prstGeom prst="wedgeRoundRectCallout">
            <a:avLst>
              <a:gd name="adj1" fmla="val -20975"/>
              <a:gd name="adj2" fmla="val -62486"/>
              <a:gd name="adj3" fmla="val 16667"/>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EE2C2A"/>
              </a:solidFill>
            </a:endParaRPr>
          </a:p>
        </p:txBody>
      </p:sp>
      <p:sp>
        <p:nvSpPr>
          <p:cNvPr id="17" name="TextBox 16">
            <a:extLst>
              <a:ext uri="{FF2B5EF4-FFF2-40B4-BE49-F238E27FC236}">
                <a16:creationId xmlns:a16="http://schemas.microsoft.com/office/drawing/2014/main" id="{1B229C14-4BFE-6DB5-6DF9-AD63D9D7EA5D}"/>
              </a:ext>
            </a:extLst>
          </p:cNvPr>
          <p:cNvSpPr txBox="1"/>
          <p:nvPr/>
        </p:nvSpPr>
        <p:spPr>
          <a:xfrm>
            <a:off x="8902402" y="5267869"/>
            <a:ext cx="174163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464646"/>
                </a:solidFill>
                <a:latin typeface="Source Sans Pro"/>
                <a:ea typeface="Source Sans Pro"/>
              </a:rPr>
              <a:t>This failed machine is predicted to have overstrain failure </a:t>
            </a:r>
            <a:endParaRPr lang="en-US" sz="1400"/>
          </a:p>
        </p:txBody>
      </p:sp>
      <p:sp>
        <p:nvSpPr>
          <p:cNvPr id="18" name="TextBox 17">
            <a:extLst>
              <a:ext uri="{FF2B5EF4-FFF2-40B4-BE49-F238E27FC236}">
                <a16:creationId xmlns:a16="http://schemas.microsoft.com/office/drawing/2014/main" id="{5F12F4FD-709A-33A6-21F2-AE640CB08F86}"/>
              </a:ext>
            </a:extLst>
          </p:cNvPr>
          <p:cNvSpPr txBox="1"/>
          <p:nvPr/>
        </p:nvSpPr>
        <p:spPr>
          <a:xfrm>
            <a:off x="1417876" y="2691070"/>
            <a:ext cx="17416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E5119"/>
                </a:solidFill>
                <a:latin typeface="Source Sans Pro"/>
                <a:ea typeface="Source Sans Pro"/>
              </a:rPr>
              <a:t>INPUT</a:t>
            </a:r>
            <a:endParaRPr lang="en-US" sz="1400" b="1">
              <a:solidFill>
                <a:srgbClr val="FE5119"/>
              </a:solidFill>
            </a:endParaRPr>
          </a:p>
        </p:txBody>
      </p:sp>
      <p:sp>
        <p:nvSpPr>
          <p:cNvPr id="19" name="TextBox 18">
            <a:extLst>
              <a:ext uri="{FF2B5EF4-FFF2-40B4-BE49-F238E27FC236}">
                <a16:creationId xmlns:a16="http://schemas.microsoft.com/office/drawing/2014/main" id="{D0A0C778-8EA9-719C-22C2-B1245479E5C2}"/>
              </a:ext>
            </a:extLst>
          </p:cNvPr>
          <p:cNvSpPr txBox="1"/>
          <p:nvPr/>
        </p:nvSpPr>
        <p:spPr>
          <a:xfrm>
            <a:off x="5225182" y="2482102"/>
            <a:ext cx="17416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E5119"/>
                </a:solidFill>
                <a:latin typeface="Source Sans Pro"/>
                <a:ea typeface="Source Sans Pro"/>
              </a:rPr>
              <a:t>FUNCTION</a:t>
            </a:r>
            <a:endParaRPr lang="en-US" sz="1400" b="1">
              <a:solidFill>
                <a:srgbClr val="FE5119"/>
              </a:solidFill>
            </a:endParaRPr>
          </a:p>
        </p:txBody>
      </p:sp>
      <p:sp>
        <p:nvSpPr>
          <p:cNvPr id="20" name="TextBox 19">
            <a:extLst>
              <a:ext uri="{FF2B5EF4-FFF2-40B4-BE49-F238E27FC236}">
                <a16:creationId xmlns:a16="http://schemas.microsoft.com/office/drawing/2014/main" id="{03E70F53-C9E0-F6AD-DD1A-34DB7A3706B2}"/>
              </a:ext>
            </a:extLst>
          </p:cNvPr>
          <p:cNvSpPr txBox="1"/>
          <p:nvPr/>
        </p:nvSpPr>
        <p:spPr>
          <a:xfrm>
            <a:off x="8884960" y="2990883"/>
            <a:ext cx="17416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E5119"/>
                </a:solidFill>
                <a:latin typeface="Source Sans Pro"/>
                <a:ea typeface="Source Sans Pro"/>
              </a:rPr>
              <a:t>OUTPUT</a:t>
            </a:r>
            <a:endParaRPr lang="en-US" sz="1400" b="1">
              <a:solidFill>
                <a:srgbClr val="FE5119"/>
              </a:solidFill>
            </a:endParaRPr>
          </a:p>
        </p:txBody>
      </p:sp>
      <p:graphicFrame>
        <p:nvGraphicFramePr>
          <p:cNvPr id="21" name="Table 13">
            <a:extLst>
              <a:ext uri="{FF2B5EF4-FFF2-40B4-BE49-F238E27FC236}">
                <a16:creationId xmlns:a16="http://schemas.microsoft.com/office/drawing/2014/main" id="{1F07CADF-F0B5-3A96-7135-3505C2CE96D8}"/>
              </a:ext>
            </a:extLst>
          </p:cNvPr>
          <p:cNvGraphicFramePr>
            <a:graphicFrameLocks noGrp="1"/>
          </p:cNvGraphicFramePr>
          <p:nvPr>
            <p:extLst>
              <p:ext uri="{D42A27DB-BD31-4B8C-83A1-F6EECF244321}">
                <p14:modId xmlns:p14="http://schemas.microsoft.com/office/powerpoint/2010/main" val="1281573750"/>
              </p:ext>
            </p:extLst>
          </p:nvPr>
        </p:nvGraphicFramePr>
        <p:xfrm>
          <a:off x="8673756" y="3429000"/>
          <a:ext cx="2164045" cy="1369916"/>
        </p:xfrm>
        <a:graphic>
          <a:graphicData uri="http://schemas.openxmlformats.org/drawingml/2006/table">
            <a:tbl>
              <a:tblPr bandRow="1">
                <a:tableStyleId>{5C22544A-7EE6-4342-B048-85BDC9FD1C3A}</a:tableStyleId>
              </a:tblPr>
              <a:tblGrid>
                <a:gridCol w="707778">
                  <a:extLst>
                    <a:ext uri="{9D8B030D-6E8A-4147-A177-3AD203B41FA5}">
                      <a16:colId xmlns:a16="http://schemas.microsoft.com/office/drawing/2014/main" val="3500573948"/>
                    </a:ext>
                  </a:extLst>
                </a:gridCol>
                <a:gridCol w="1456267">
                  <a:extLst>
                    <a:ext uri="{9D8B030D-6E8A-4147-A177-3AD203B41FA5}">
                      <a16:colId xmlns:a16="http://schemas.microsoft.com/office/drawing/2014/main" val="2371180671"/>
                    </a:ext>
                  </a:extLst>
                </a:gridCol>
              </a:tblGrid>
              <a:tr h="342479">
                <a:tc>
                  <a:txBody>
                    <a:bodyPr/>
                    <a:lstStyle/>
                    <a:p>
                      <a:r>
                        <a:rPr lang="en-US" sz="1600" b="1">
                          <a:solidFill>
                            <a:schemeClr val="accent4">
                              <a:lumMod val="75000"/>
                            </a:schemeClr>
                          </a:solidFill>
                        </a:rPr>
                        <a:t>TWF</a:t>
                      </a:r>
                    </a:p>
                  </a:txBody>
                  <a:tcPr/>
                </a:tc>
                <a:tc>
                  <a:txBody>
                    <a:bodyPr/>
                    <a:lstStyle/>
                    <a:p>
                      <a:r>
                        <a:rPr lang="en-US" sz="1600">
                          <a:solidFill>
                            <a:schemeClr val="accent4">
                              <a:lumMod val="75000"/>
                            </a:schemeClr>
                          </a:solidFill>
                        </a:rPr>
                        <a:t>Functional</a:t>
                      </a:r>
                    </a:p>
                  </a:txBody>
                  <a:tcPr/>
                </a:tc>
                <a:extLst>
                  <a:ext uri="{0D108BD9-81ED-4DB2-BD59-A6C34878D82A}">
                    <a16:rowId xmlns:a16="http://schemas.microsoft.com/office/drawing/2014/main" val="1265394769"/>
                  </a:ext>
                </a:extLst>
              </a:tr>
              <a:tr h="342479">
                <a:tc>
                  <a:txBody>
                    <a:bodyPr/>
                    <a:lstStyle/>
                    <a:p>
                      <a:r>
                        <a:rPr lang="en-US" sz="1600" b="1">
                          <a:solidFill>
                            <a:schemeClr val="accent4">
                              <a:lumMod val="75000"/>
                            </a:schemeClr>
                          </a:solidFill>
                        </a:rPr>
                        <a:t>HDF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4">
                              <a:lumMod val="75000"/>
                            </a:schemeClr>
                          </a:solidFill>
                          <a:effectLst/>
                          <a:uLnTx/>
                          <a:uFillTx/>
                          <a:latin typeface="Calibri" panose="020F0502020204030204"/>
                          <a:ea typeface="+mn-ea"/>
                          <a:cs typeface="+mn-cs"/>
                        </a:rPr>
                        <a:t>Functional</a:t>
                      </a:r>
                    </a:p>
                  </a:txBody>
                  <a:tcPr/>
                </a:tc>
                <a:extLst>
                  <a:ext uri="{0D108BD9-81ED-4DB2-BD59-A6C34878D82A}">
                    <a16:rowId xmlns:a16="http://schemas.microsoft.com/office/drawing/2014/main" val="1093518538"/>
                  </a:ext>
                </a:extLst>
              </a:tr>
              <a:tr h="342479">
                <a:tc>
                  <a:txBody>
                    <a:bodyPr/>
                    <a:lstStyle/>
                    <a:p>
                      <a:r>
                        <a:rPr lang="en-US" sz="1600" b="1">
                          <a:solidFill>
                            <a:schemeClr val="accent4">
                              <a:lumMod val="75000"/>
                            </a:schemeClr>
                          </a:solidFill>
                        </a:rPr>
                        <a:t>PWF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4">
                              <a:lumMod val="75000"/>
                            </a:schemeClr>
                          </a:solidFill>
                          <a:effectLst/>
                          <a:uLnTx/>
                          <a:uFillTx/>
                          <a:latin typeface="Calibri" panose="020F0502020204030204"/>
                          <a:ea typeface="+mn-ea"/>
                          <a:cs typeface="+mn-cs"/>
                        </a:rPr>
                        <a:t>Functional</a:t>
                      </a:r>
                    </a:p>
                  </a:txBody>
                  <a:tcPr/>
                </a:tc>
                <a:extLst>
                  <a:ext uri="{0D108BD9-81ED-4DB2-BD59-A6C34878D82A}">
                    <a16:rowId xmlns:a16="http://schemas.microsoft.com/office/drawing/2014/main" val="3923645309"/>
                  </a:ext>
                </a:extLst>
              </a:tr>
              <a:tr h="342479">
                <a:tc>
                  <a:txBody>
                    <a:bodyPr/>
                    <a:lstStyle/>
                    <a:p>
                      <a:r>
                        <a:rPr lang="en-US" sz="1600" b="1">
                          <a:solidFill>
                            <a:schemeClr val="accent1">
                              <a:lumMod val="75000"/>
                            </a:schemeClr>
                          </a:solidFill>
                        </a:rPr>
                        <a:t>OSF</a:t>
                      </a:r>
                    </a:p>
                  </a:txBody>
                  <a:tcPr/>
                </a:tc>
                <a:tc>
                  <a:txBody>
                    <a:bodyPr/>
                    <a:lstStyle/>
                    <a:p>
                      <a:r>
                        <a:rPr lang="en-US" sz="1600">
                          <a:solidFill>
                            <a:schemeClr val="accent1">
                              <a:lumMod val="75000"/>
                            </a:schemeClr>
                          </a:solidFill>
                        </a:rPr>
                        <a:t>Malfunctioned</a:t>
                      </a:r>
                    </a:p>
                  </a:txBody>
                  <a:tcPr/>
                </a:tc>
                <a:extLst>
                  <a:ext uri="{0D108BD9-81ED-4DB2-BD59-A6C34878D82A}">
                    <a16:rowId xmlns:a16="http://schemas.microsoft.com/office/drawing/2014/main" val="1787455272"/>
                  </a:ext>
                </a:extLst>
              </a:tr>
            </a:tbl>
          </a:graphicData>
        </a:graphic>
      </p:graphicFrame>
    </p:spTree>
    <p:extLst>
      <p:ext uri="{BB962C8B-B14F-4D97-AF65-F5344CB8AC3E}">
        <p14:creationId xmlns:p14="http://schemas.microsoft.com/office/powerpoint/2010/main" val="1231978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normAutofit/>
          </a:bodyPr>
          <a:lstStyle/>
          <a:p>
            <a:r>
              <a:rPr lang="en-US"/>
              <a:t>5. Conclusion</a:t>
            </a:r>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33</a:t>
            </a:fld>
            <a:endParaRPr lang="en-US"/>
          </a:p>
        </p:txBody>
      </p:sp>
      <p:grpSp>
        <p:nvGrpSpPr>
          <p:cNvPr id="18" name="群組 17">
            <a:extLst>
              <a:ext uri="{FF2B5EF4-FFF2-40B4-BE49-F238E27FC236}">
                <a16:creationId xmlns:a16="http://schemas.microsoft.com/office/drawing/2014/main" id="{7DCD218A-D1C2-0E47-3DB6-6444C90FD3F2}"/>
              </a:ext>
            </a:extLst>
          </p:cNvPr>
          <p:cNvGrpSpPr/>
          <p:nvPr/>
        </p:nvGrpSpPr>
        <p:grpSpPr>
          <a:xfrm>
            <a:off x="254907" y="1404106"/>
            <a:ext cx="10950907" cy="1844210"/>
            <a:chOff x="254907" y="1191448"/>
            <a:chExt cx="10950907" cy="1844210"/>
          </a:xfrm>
        </p:grpSpPr>
        <p:sp>
          <p:nvSpPr>
            <p:cNvPr id="3" name="文字方塊 2">
              <a:extLst>
                <a:ext uri="{FF2B5EF4-FFF2-40B4-BE49-F238E27FC236}">
                  <a16:creationId xmlns:a16="http://schemas.microsoft.com/office/drawing/2014/main" id="{3CA7119A-B8CD-21C1-B6AF-6F6A6BD4FBD9}"/>
                </a:ext>
              </a:extLst>
            </p:cNvPr>
            <p:cNvSpPr txBox="1"/>
            <p:nvPr/>
          </p:nvSpPr>
          <p:spPr>
            <a:xfrm>
              <a:off x="956347" y="1835329"/>
              <a:ext cx="102494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zh-TW">
                  <a:ea typeface="新細明體"/>
                  <a:cs typeface="Arial"/>
                </a:rPr>
                <a:t>Due to the imbalanced characteristic of the dataset, we mainly use F1-score to evaluate the model's performance.</a:t>
              </a:r>
            </a:p>
            <a:p>
              <a:pPr marL="285750" indent="-285750">
                <a:buFont typeface="Arial" panose="020B0604020202020204" pitchFamily="34" charset="0"/>
                <a:buChar char="•"/>
              </a:pPr>
              <a:r>
                <a:rPr lang="en-US" altLang="zh-TW">
                  <a:ea typeface="新細明體"/>
                  <a:cs typeface="Arial"/>
                </a:rPr>
                <a:t>Neural network performs the best in detecting machine failure, with the F1-score of  97.65%.</a:t>
              </a:r>
            </a:p>
            <a:p>
              <a:pPr marL="285750" indent="-285750">
                <a:buFont typeface="Arial" panose="020B0604020202020204" pitchFamily="34" charset="0"/>
                <a:buChar char="•"/>
              </a:pPr>
              <a:r>
                <a:rPr lang="en-US" altLang="zh-TW">
                  <a:ea typeface="新細明體"/>
                  <a:cs typeface="Arial"/>
                </a:rPr>
                <a:t>Compared to other models, the SVC model we constructed has a significantly low F1-score.</a:t>
              </a:r>
              <a:endParaRPr lang="en-US"/>
            </a:p>
          </p:txBody>
        </p:sp>
        <p:sp>
          <p:nvSpPr>
            <p:cNvPr id="13" name="文字方塊 12">
              <a:extLst>
                <a:ext uri="{FF2B5EF4-FFF2-40B4-BE49-F238E27FC236}">
                  <a16:creationId xmlns:a16="http://schemas.microsoft.com/office/drawing/2014/main" id="{5A10BE20-8C72-98D5-61F5-4A6C96A6567C}"/>
                </a:ext>
              </a:extLst>
            </p:cNvPr>
            <p:cNvSpPr txBox="1"/>
            <p:nvPr/>
          </p:nvSpPr>
          <p:spPr>
            <a:xfrm>
              <a:off x="956347" y="1251421"/>
              <a:ext cx="98597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新細明體"/>
                  <a:cs typeface="Calibri"/>
                </a:rPr>
                <a:t>Classify whether the machine will fail or not</a:t>
              </a:r>
              <a:endParaRPr lang="zh-TW" altLang="en-US" sz="2000">
                <a:ea typeface="新細明體"/>
                <a:cs typeface="Calibri"/>
              </a:endParaRPr>
            </a:p>
          </p:txBody>
        </p:sp>
        <p:grpSp>
          <p:nvGrpSpPr>
            <p:cNvPr id="17" name="Group 9">
              <a:extLst>
                <a:ext uri="{FF2B5EF4-FFF2-40B4-BE49-F238E27FC236}">
                  <a16:creationId xmlns:a16="http://schemas.microsoft.com/office/drawing/2014/main" id="{A871AC62-8C93-207D-8B58-79D3C578408D}"/>
                </a:ext>
              </a:extLst>
            </p:cNvPr>
            <p:cNvGrpSpPr/>
            <p:nvPr/>
          </p:nvGrpSpPr>
          <p:grpSpPr>
            <a:xfrm>
              <a:off x="254907" y="1191448"/>
              <a:ext cx="702072" cy="524877"/>
              <a:chOff x="351993" y="1453669"/>
              <a:chExt cx="570988" cy="424218"/>
            </a:xfrm>
          </p:grpSpPr>
          <p:sp>
            <p:nvSpPr>
              <p:cNvPr id="15" name="Oval 10">
                <a:extLst>
                  <a:ext uri="{FF2B5EF4-FFF2-40B4-BE49-F238E27FC236}">
                    <a16:creationId xmlns:a16="http://schemas.microsoft.com/office/drawing/2014/main" id="{D4366200-EB00-9281-6005-A9B315048751}"/>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1">
                <a:extLst>
                  <a:ext uri="{FF2B5EF4-FFF2-40B4-BE49-F238E27FC236}">
                    <a16:creationId xmlns:a16="http://schemas.microsoft.com/office/drawing/2014/main" id="{07AB62FC-B258-F724-5A7E-415CB46C205A}"/>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a:t>
                </a:r>
              </a:p>
            </p:txBody>
          </p:sp>
        </p:grpSp>
      </p:grpSp>
      <p:grpSp>
        <p:nvGrpSpPr>
          <p:cNvPr id="19" name="群組 18">
            <a:extLst>
              <a:ext uri="{FF2B5EF4-FFF2-40B4-BE49-F238E27FC236}">
                <a16:creationId xmlns:a16="http://schemas.microsoft.com/office/drawing/2014/main" id="{240F581B-2A31-5C3F-C7FE-C5DE8377416A}"/>
              </a:ext>
            </a:extLst>
          </p:cNvPr>
          <p:cNvGrpSpPr/>
          <p:nvPr/>
        </p:nvGrpSpPr>
        <p:grpSpPr>
          <a:xfrm>
            <a:off x="254907" y="3596201"/>
            <a:ext cx="10950907" cy="2121209"/>
            <a:chOff x="254907" y="1191448"/>
            <a:chExt cx="10950907" cy="2121209"/>
          </a:xfrm>
        </p:grpSpPr>
        <p:sp>
          <p:nvSpPr>
            <p:cNvPr id="20" name="文字方塊 19">
              <a:extLst>
                <a:ext uri="{FF2B5EF4-FFF2-40B4-BE49-F238E27FC236}">
                  <a16:creationId xmlns:a16="http://schemas.microsoft.com/office/drawing/2014/main" id="{CE58D3C2-1F0C-4334-C9AE-325298D3EF79}"/>
                </a:ext>
              </a:extLst>
            </p:cNvPr>
            <p:cNvSpPr txBox="1"/>
            <p:nvPr/>
          </p:nvSpPr>
          <p:spPr>
            <a:xfrm>
              <a:off x="956347" y="1835329"/>
              <a:ext cx="1024946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zh-TW">
                  <a:ea typeface="新細明體"/>
                  <a:cs typeface="Arial"/>
                </a:rPr>
                <a:t>Among all failure types, it is easier to detect overstrain failure (OSF) as the F1-score of the model for this type of failure is the highest. </a:t>
              </a:r>
            </a:p>
            <a:p>
              <a:pPr marL="285750" indent="-285750">
                <a:buFont typeface="Arial" panose="020B0604020202020204" pitchFamily="34" charset="0"/>
                <a:buChar char="•"/>
              </a:pPr>
              <a:r>
                <a:rPr lang="en-US" altLang="zh-TW">
                  <a:ea typeface="新細明體"/>
                  <a:cs typeface="Arial"/>
                </a:rPr>
                <a:t>As the collection of individual methods outperforms the neural network method, we developed the type of malfunction classifying function based on the individual methods.</a:t>
              </a:r>
            </a:p>
            <a:p>
              <a:pPr marL="285750" indent="-285750">
                <a:buFont typeface="Arial" panose="020B0604020202020204" pitchFamily="34" charset="0"/>
                <a:buChar char="•"/>
              </a:pPr>
              <a:endParaRPr lang="en-US" altLang="zh-TW">
                <a:ea typeface="新細明體"/>
                <a:cs typeface="Arial"/>
              </a:endParaRPr>
            </a:p>
          </p:txBody>
        </p:sp>
        <p:sp>
          <p:nvSpPr>
            <p:cNvPr id="21" name="文字方塊 20">
              <a:extLst>
                <a:ext uri="{FF2B5EF4-FFF2-40B4-BE49-F238E27FC236}">
                  <a16:creationId xmlns:a16="http://schemas.microsoft.com/office/drawing/2014/main" id="{1D593F84-9A38-D1C8-AA15-AEEEBAE6AE37}"/>
                </a:ext>
              </a:extLst>
            </p:cNvPr>
            <p:cNvSpPr txBox="1"/>
            <p:nvPr/>
          </p:nvSpPr>
          <p:spPr>
            <a:xfrm>
              <a:off x="956347" y="1257902"/>
              <a:ext cx="98597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Classify what type of machine failure it experiences</a:t>
              </a:r>
              <a:endParaRPr lang="zh-TW"/>
            </a:p>
          </p:txBody>
        </p:sp>
        <p:grpSp>
          <p:nvGrpSpPr>
            <p:cNvPr id="22" name="Group 9">
              <a:extLst>
                <a:ext uri="{FF2B5EF4-FFF2-40B4-BE49-F238E27FC236}">
                  <a16:creationId xmlns:a16="http://schemas.microsoft.com/office/drawing/2014/main" id="{4141EFB5-CC22-9F39-6F4F-B86FBE5C854C}"/>
                </a:ext>
              </a:extLst>
            </p:cNvPr>
            <p:cNvGrpSpPr/>
            <p:nvPr/>
          </p:nvGrpSpPr>
          <p:grpSpPr>
            <a:xfrm>
              <a:off x="254907" y="1191448"/>
              <a:ext cx="702072" cy="524877"/>
              <a:chOff x="351993" y="1453669"/>
              <a:chExt cx="570988" cy="424218"/>
            </a:xfrm>
          </p:grpSpPr>
          <p:sp>
            <p:nvSpPr>
              <p:cNvPr id="23" name="Oval 10">
                <a:extLst>
                  <a:ext uri="{FF2B5EF4-FFF2-40B4-BE49-F238E27FC236}">
                    <a16:creationId xmlns:a16="http://schemas.microsoft.com/office/drawing/2014/main" id="{F4505C62-630B-3354-4F2D-D0F201E57A0B}"/>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11">
                <a:extLst>
                  <a:ext uri="{FF2B5EF4-FFF2-40B4-BE49-F238E27FC236}">
                    <a16:creationId xmlns:a16="http://schemas.microsoft.com/office/drawing/2014/main" id="{03A8E051-B0B9-F72C-2E5C-1EF57E420CBB}"/>
                  </a:ext>
                </a:extLst>
              </p:cNvPr>
              <p:cNvSpPr txBox="1"/>
              <p:nvPr/>
            </p:nvSpPr>
            <p:spPr>
              <a:xfrm>
                <a:off x="351993" y="1507379"/>
                <a:ext cx="570988" cy="323378"/>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a:t>
                </a:r>
              </a:p>
            </p:txBody>
          </p:sp>
        </p:grpSp>
      </p:grpSp>
    </p:spTree>
    <p:extLst>
      <p:ext uri="{BB962C8B-B14F-4D97-AF65-F5344CB8AC3E}">
        <p14:creationId xmlns:p14="http://schemas.microsoft.com/office/powerpoint/2010/main" val="1436648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C13D2F-DDD5-71A8-59F8-1387BED54702}"/>
              </a:ext>
            </a:extLst>
          </p:cNvPr>
          <p:cNvSpPr>
            <a:spLocks noGrp="1"/>
          </p:cNvSpPr>
          <p:nvPr>
            <p:ph type="sldNum" sz="quarter" idx="12"/>
          </p:nvPr>
        </p:nvSpPr>
        <p:spPr/>
        <p:txBody>
          <a:bodyPr/>
          <a:lstStyle/>
          <a:p>
            <a:fld id="{5C35FCF4-C3EF-BD43-82E0-05BC237DAD2A}" type="slidenum">
              <a:rPr lang="en-US" smtClean="0"/>
              <a:pPr/>
              <a:t>34</a:t>
            </a:fld>
            <a:endParaRPr lang="en-US"/>
          </a:p>
        </p:txBody>
      </p:sp>
      <p:sp>
        <p:nvSpPr>
          <p:cNvPr id="5" name="Rectangle 4">
            <a:extLst>
              <a:ext uri="{FF2B5EF4-FFF2-40B4-BE49-F238E27FC236}">
                <a16:creationId xmlns:a16="http://schemas.microsoft.com/office/drawing/2014/main" id="{EE85511F-287B-48E7-008C-7CF259639886}"/>
              </a:ext>
            </a:extLst>
          </p:cNvPr>
          <p:cNvSpPr/>
          <p:nvPr/>
        </p:nvSpPr>
        <p:spPr>
          <a:xfrm>
            <a:off x="0" y="0"/>
            <a:ext cx="12192000" cy="116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79362E-31DB-B73E-5D99-192C117CF192}"/>
              </a:ext>
            </a:extLst>
          </p:cNvPr>
          <p:cNvSpPr txBox="1"/>
          <p:nvPr/>
        </p:nvSpPr>
        <p:spPr>
          <a:xfrm>
            <a:off x="1224987" y="2767280"/>
            <a:ext cx="9742025"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0" b="1">
                <a:solidFill>
                  <a:srgbClr val="FE5119"/>
                </a:solidFill>
                <a:latin typeface="Calibri" panose="020F0502020204030204"/>
              </a:rPr>
              <a:t>THANK YOU</a:t>
            </a:r>
          </a:p>
        </p:txBody>
      </p:sp>
      <p:sp>
        <p:nvSpPr>
          <p:cNvPr id="7" name="Rectangle 6">
            <a:extLst>
              <a:ext uri="{FF2B5EF4-FFF2-40B4-BE49-F238E27FC236}">
                <a16:creationId xmlns:a16="http://schemas.microsoft.com/office/drawing/2014/main" id="{1B5DC5B2-6EAC-351C-A4BB-5A8172DE2979}"/>
              </a:ext>
            </a:extLst>
          </p:cNvPr>
          <p:cNvSpPr/>
          <p:nvPr/>
        </p:nvSpPr>
        <p:spPr>
          <a:xfrm>
            <a:off x="0" y="5693343"/>
            <a:ext cx="12192000" cy="116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9329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0FF5C0-9D86-22A4-66B7-EF8FD7254084}"/>
              </a:ext>
            </a:extLst>
          </p:cNvPr>
          <p:cNvGrpSpPr/>
          <p:nvPr/>
        </p:nvGrpSpPr>
        <p:grpSpPr>
          <a:xfrm>
            <a:off x="10109609" y="4235669"/>
            <a:ext cx="2476446" cy="1912883"/>
            <a:chOff x="344724" y="1453669"/>
            <a:chExt cx="570988" cy="424218"/>
          </a:xfrm>
        </p:grpSpPr>
        <p:sp>
          <p:nvSpPr>
            <p:cNvPr id="3" name="Oval 2">
              <a:extLst>
                <a:ext uri="{FF2B5EF4-FFF2-40B4-BE49-F238E27FC236}">
                  <a16:creationId xmlns:a16="http://schemas.microsoft.com/office/drawing/2014/main" id="{F71942A5-C2B2-2DD2-3818-36E29E615088}"/>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91F3B3-686B-0A57-627A-B11242F52EBB}"/>
                </a:ext>
              </a:extLst>
            </p:cNvPr>
            <p:cNvSpPr txBox="1"/>
            <p:nvPr/>
          </p:nvSpPr>
          <p:spPr>
            <a:xfrm>
              <a:off x="344724" y="1486345"/>
              <a:ext cx="570988" cy="348102"/>
            </a:xfrm>
            <a:prstGeom prst="rect">
              <a:avLst/>
            </a:prstGeom>
            <a:noFill/>
          </p:spPr>
          <p:txBody>
            <a:bodyPr wrap="square" lIns="91440" tIns="45720" rIns="91440" bIns="45720" rtlCol="0" anchor="t">
              <a:spAutoFit/>
            </a:bodyPr>
            <a:lstStyle/>
            <a:p>
              <a:pPr algn="ctr"/>
              <a:r>
                <a:rPr lang="en-US" sz="9600" b="1">
                  <a:solidFill>
                    <a:schemeClr val="bg1"/>
                  </a:solidFill>
                  <a:cs typeface="Calibri"/>
                </a:rPr>
                <a:t>2</a:t>
              </a:r>
            </a:p>
          </p:txBody>
        </p:sp>
      </p:grpSp>
      <p:sp>
        <p:nvSpPr>
          <p:cNvPr id="5" name="TextBox 4">
            <a:extLst>
              <a:ext uri="{FF2B5EF4-FFF2-40B4-BE49-F238E27FC236}">
                <a16:creationId xmlns:a16="http://schemas.microsoft.com/office/drawing/2014/main" id="{19917195-26E4-AA50-413A-EA507C40D691}"/>
              </a:ext>
            </a:extLst>
          </p:cNvPr>
          <p:cNvSpPr txBox="1"/>
          <p:nvPr/>
        </p:nvSpPr>
        <p:spPr>
          <a:xfrm>
            <a:off x="2656422" y="4706177"/>
            <a:ext cx="7662042" cy="923330"/>
          </a:xfrm>
          <a:prstGeom prst="rect">
            <a:avLst/>
          </a:prstGeom>
          <a:noFill/>
        </p:spPr>
        <p:txBody>
          <a:bodyPr wrap="square" rtlCol="0">
            <a:spAutoFit/>
          </a:bodyPr>
          <a:lstStyle/>
          <a:p>
            <a:pPr algn="r"/>
            <a:r>
              <a:rPr lang="en-US" sz="5400" b="1">
                <a:solidFill>
                  <a:srgbClr val="FE5119"/>
                </a:solidFill>
              </a:rPr>
              <a:t>DATASET</a:t>
            </a:r>
          </a:p>
        </p:txBody>
      </p:sp>
    </p:spTree>
    <p:extLst>
      <p:ext uri="{BB962C8B-B14F-4D97-AF65-F5344CB8AC3E}">
        <p14:creationId xmlns:p14="http://schemas.microsoft.com/office/powerpoint/2010/main" val="26939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D1A324-E34C-D5F4-EE57-C7335F8B4A77}"/>
              </a:ext>
            </a:extLst>
          </p:cNvPr>
          <p:cNvSpPr>
            <a:spLocks noGrp="1"/>
          </p:cNvSpPr>
          <p:nvPr>
            <p:ph type="title"/>
          </p:nvPr>
        </p:nvSpPr>
        <p:spPr/>
        <p:txBody>
          <a:bodyPr lIns="91440" tIns="45720" rIns="91440" bIns="45720" anchor="ctr" anchorCtr="0">
            <a:normAutofit/>
          </a:bodyPr>
          <a:lstStyle/>
          <a:p>
            <a:r>
              <a:rPr lang="en-US"/>
              <a:t>2. Dataset</a:t>
            </a:r>
          </a:p>
        </p:txBody>
      </p:sp>
      <p:graphicFrame>
        <p:nvGraphicFramePr>
          <p:cNvPr id="8" name="Table 10">
            <a:extLst>
              <a:ext uri="{FF2B5EF4-FFF2-40B4-BE49-F238E27FC236}">
                <a16:creationId xmlns:a16="http://schemas.microsoft.com/office/drawing/2014/main" id="{350734E5-C4AB-0765-6AB5-3AC516234463}"/>
              </a:ext>
            </a:extLst>
          </p:cNvPr>
          <p:cNvGraphicFramePr>
            <a:graphicFrameLocks noGrp="1"/>
          </p:cNvGraphicFramePr>
          <p:nvPr>
            <p:extLst>
              <p:ext uri="{D42A27DB-BD31-4B8C-83A1-F6EECF244321}">
                <p14:modId xmlns:p14="http://schemas.microsoft.com/office/powerpoint/2010/main" val="940430433"/>
              </p:ext>
            </p:extLst>
          </p:nvPr>
        </p:nvGraphicFramePr>
        <p:xfrm>
          <a:off x="4130566" y="1227822"/>
          <a:ext cx="6568966" cy="5473895"/>
        </p:xfrm>
        <a:graphic>
          <a:graphicData uri="http://schemas.openxmlformats.org/drawingml/2006/table">
            <a:tbl>
              <a:tblPr firstRow="1" bandRow="1">
                <a:tableStyleId>{5C22544A-7EE6-4342-B048-85BDC9FD1C3A}</a:tableStyleId>
              </a:tblPr>
              <a:tblGrid>
                <a:gridCol w="2280744">
                  <a:extLst>
                    <a:ext uri="{9D8B030D-6E8A-4147-A177-3AD203B41FA5}">
                      <a16:colId xmlns:a16="http://schemas.microsoft.com/office/drawing/2014/main" val="3153727988"/>
                    </a:ext>
                  </a:extLst>
                </a:gridCol>
                <a:gridCol w="4288222">
                  <a:extLst>
                    <a:ext uri="{9D8B030D-6E8A-4147-A177-3AD203B41FA5}">
                      <a16:colId xmlns:a16="http://schemas.microsoft.com/office/drawing/2014/main" val="1912551398"/>
                    </a:ext>
                  </a:extLst>
                </a:gridCol>
              </a:tblGrid>
              <a:tr h="328902">
                <a:tc>
                  <a:txBody>
                    <a:bodyPr/>
                    <a:lstStyle/>
                    <a:p>
                      <a:pPr algn="ctr"/>
                      <a:r>
                        <a:rPr lang="en-US" sz="1400"/>
                        <a:t>Column Name</a:t>
                      </a:r>
                    </a:p>
                  </a:txBody>
                  <a:tcPr/>
                </a:tc>
                <a:tc>
                  <a:txBody>
                    <a:bodyPr/>
                    <a:lstStyle/>
                    <a:p>
                      <a:pPr algn="ctr"/>
                      <a:r>
                        <a:rPr lang="en-US" sz="1400"/>
                        <a:t>Description</a:t>
                      </a:r>
                    </a:p>
                  </a:txBody>
                  <a:tcPr/>
                </a:tc>
                <a:extLst>
                  <a:ext uri="{0D108BD9-81ED-4DB2-BD59-A6C34878D82A}">
                    <a16:rowId xmlns:a16="http://schemas.microsoft.com/office/drawing/2014/main" val="623823034"/>
                  </a:ext>
                </a:extLst>
              </a:tr>
              <a:tr h="306455">
                <a:tc>
                  <a:txBody>
                    <a:bodyPr/>
                    <a:lstStyle/>
                    <a:p>
                      <a:pPr algn="ctr" fontAlgn="b"/>
                      <a:r>
                        <a:rPr lang="en-US" sz="1400" b="0" i="0" u="none" strike="noStrike">
                          <a:solidFill>
                            <a:srgbClr val="000000"/>
                          </a:solidFill>
                          <a:effectLst/>
                          <a:latin typeface="+mn-lt"/>
                        </a:rPr>
                        <a:t>UDI</a:t>
                      </a:r>
                    </a:p>
                  </a:txBody>
                  <a:tcPr marL="6350" marR="6350" marT="6350" marB="0" anchor="ctr"/>
                </a:tc>
                <a:tc>
                  <a:txBody>
                    <a:bodyPr/>
                    <a:lstStyle/>
                    <a:p>
                      <a:pPr algn="l"/>
                      <a:r>
                        <a:rPr lang="en-US" sz="1400">
                          <a:latin typeface="+mn-lt"/>
                        </a:rPr>
                        <a:t>Unique identifier ranging from 1 to 10000</a:t>
                      </a:r>
                    </a:p>
                  </a:txBody>
                  <a:tcPr anchor="ctr"/>
                </a:tc>
                <a:extLst>
                  <a:ext uri="{0D108BD9-81ED-4DB2-BD59-A6C34878D82A}">
                    <a16:rowId xmlns:a16="http://schemas.microsoft.com/office/drawing/2014/main" val="3848349482"/>
                  </a:ext>
                </a:extLst>
              </a:tr>
              <a:tr h="520761">
                <a:tc>
                  <a:txBody>
                    <a:bodyPr/>
                    <a:lstStyle/>
                    <a:p>
                      <a:pPr algn="ctr" fontAlgn="b"/>
                      <a:r>
                        <a:rPr lang="en-US" sz="1400" b="0" i="0" u="none" strike="noStrike">
                          <a:solidFill>
                            <a:srgbClr val="000000"/>
                          </a:solidFill>
                          <a:effectLst/>
                          <a:latin typeface="+mn-lt"/>
                        </a:rPr>
                        <a:t>Product ID</a:t>
                      </a:r>
                    </a:p>
                  </a:txBody>
                  <a:tcPr marL="6350" marR="6350" marT="6350" marB="0" anchor="ctr"/>
                </a:tc>
                <a:tc>
                  <a:txBody>
                    <a:bodyPr/>
                    <a:lstStyle/>
                    <a:p>
                      <a:pPr algn="l"/>
                      <a:r>
                        <a:rPr lang="en-US" sz="1400">
                          <a:latin typeface="+mn-lt"/>
                        </a:rPr>
                        <a:t>A variant-specific serial number for each product</a:t>
                      </a:r>
                    </a:p>
                    <a:p>
                      <a:pPr algn="l"/>
                      <a:r>
                        <a:rPr lang="en-US" sz="1400">
                          <a:latin typeface="+mn-lt"/>
                        </a:rPr>
                        <a:t>-&gt; L (low), M (medium), H (high)</a:t>
                      </a:r>
                    </a:p>
                  </a:txBody>
                  <a:tcPr anchor="ctr"/>
                </a:tc>
                <a:extLst>
                  <a:ext uri="{0D108BD9-81ED-4DB2-BD59-A6C34878D82A}">
                    <a16:rowId xmlns:a16="http://schemas.microsoft.com/office/drawing/2014/main" val="2058422058"/>
                  </a:ext>
                </a:extLst>
              </a:tr>
              <a:tr h="306455">
                <a:tc>
                  <a:txBody>
                    <a:bodyPr/>
                    <a:lstStyle/>
                    <a:p>
                      <a:pPr algn="ctr" fontAlgn="b"/>
                      <a:r>
                        <a:rPr lang="en-US" sz="1400" b="0" i="0" u="none" strike="noStrike">
                          <a:solidFill>
                            <a:srgbClr val="000000"/>
                          </a:solidFill>
                          <a:effectLst/>
                          <a:latin typeface="+mn-lt"/>
                        </a:rPr>
                        <a:t>Type</a:t>
                      </a:r>
                    </a:p>
                  </a:txBody>
                  <a:tcPr marL="6350" marR="6350" marT="6350" marB="0" anchor="ctr"/>
                </a:tc>
                <a:tc>
                  <a:txBody>
                    <a:bodyPr/>
                    <a:lstStyle/>
                    <a:p>
                      <a:pPr algn="l"/>
                      <a:r>
                        <a:rPr lang="en-US" sz="1400">
                          <a:latin typeface="+mn-lt"/>
                        </a:rPr>
                        <a:t>Machine type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mn-lt"/>
                        </a:rPr>
                        <a:t>-&gt; L (low), M (medium), H (high)</a:t>
                      </a:r>
                    </a:p>
                  </a:txBody>
                  <a:tcPr anchor="ctr"/>
                </a:tc>
                <a:extLst>
                  <a:ext uri="{0D108BD9-81ED-4DB2-BD59-A6C34878D82A}">
                    <a16:rowId xmlns:a16="http://schemas.microsoft.com/office/drawing/2014/main" val="2969973194"/>
                  </a:ext>
                </a:extLst>
              </a:tr>
              <a:tr h="306455">
                <a:tc>
                  <a:txBody>
                    <a:bodyPr/>
                    <a:lstStyle/>
                    <a:p>
                      <a:pPr algn="ctr" fontAlgn="b"/>
                      <a:r>
                        <a:rPr lang="en-US" sz="1400" b="0" i="0" u="none" strike="noStrike">
                          <a:solidFill>
                            <a:srgbClr val="000000"/>
                          </a:solidFill>
                          <a:effectLst/>
                          <a:latin typeface="+mn-lt"/>
                        </a:rPr>
                        <a:t>Air temperature [K]</a:t>
                      </a:r>
                    </a:p>
                  </a:txBody>
                  <a:tcPr marL="6350" marR="6350" marT="6350" marB="0" anchor="ctr"/>
                </a:tc>
                <a:tc>
                  <a:txBody>
                    <a:bodyPr/>
                    <a:lstStyle/>
                    <a:p>
                      <a:pPr algn="l"/>
                      <a:r>
                        <a:rPr lang="en-US" sz="1400">
                          <a:latin typeface="+mn-lt"/>
                        </a:rPr>
                        <a:t>Air temperature</a:t>
                      </a:r>
                    </a:p>
                  </a:txBody>
                  <a:tcPr anchor="ctr"/>
                </a:tc>
                <a:extLst>
                  <a:ext uri="{0D108BD9-81ED-4DB2-BD59-A6C34878D82A}">
                    <a16:rowId xmlns:a16="http://schemas.microsoft.com/office/drawing/2014/main" val="1406002988"/>
                  </a:ext>
                </a:extLst>
              </a:tr>
              <a:tr h="306455">
                <a:tc>
                  <a:txBody>
                    <a:bodyPr/>
                    <a:lstStyle/>
                    <a:p>
                      <a:pPr algn="ctr" fontAlgn="b"/>
                      <a:r>
                        <a:rPr lang="en-US" sz="1400" b="0" i="0" u="none" strike="noStrike">
                          <a:solidFill>
                            <a:srgbClr val="000000"/>
                          </a:solidFill>
                          <a:effectLst/>
                          <a:latin typeface="+mn-lt"/>
                        </a:rPr>
                        <a:t>Process temperature [K]</a:t>
                      </a:r>
                    </a:p>
                  </a:txBody>
                  <a:tcPr marL="6350" marR="6350" marT="6350" marB="0" anchor="ctr"/>
                </a:tc>
                <a:tc>
                  <a:txBody>
                    <a:bodyPr/>
                    <a:lstStyle/>
                    <a:p>
                      <a:pPr algn="l"/>
                      <a:r>
                        <a:rPr lang="en-US" sz="1400">
                          <a:latin typeface="+mn-lt"/>
                        </a:rPr>
                        <a:t>Process temperature</a:t>
                      </a:r>
                    </a:p>
                  </a:txBody>
                  <a:tcPr anchor="ctr"/>
                </a:tc>
                <a:extLst>
                  <a:ext uri="{0D108BD9-81ED-4DB2-BD59-A6C34878D82A}">
                    <a16:rowId xmlns:a16="http://schemas.microsoft.com/office/drawing/2014/main" val="712835576"/>
                  </a:ext>
                </a:extLst>
              </a:tr>
              <a:tr h="306455">
                <a:tc>
                  <a:txBody>
                    <a:bodyPr/>
                    <a:lstStyle/>
                    <a:p>
                      <a:pPr algn="ctr" fontAlgn="b"/>
                      <a:r>
                        <a:rPr lang="en-US" sz="1400" b="0" i="0" u="none" strike="noStrike">
                          <a:solidFill>
                            <a:srgbClr val="000000"/>
                          </a:solidFill>
                          <a:effectLst/>
                          <a:latin typeface="+mn-lt"/>
                        </a:rPr>
                        <a:t>Rotational speed [rpm]</a:t>
                      </a:r>
                    </a:p>
                  </a:txBody>
                  <a:tcPr marL="6350" marR="6350" marT="6350" marB="0" anchor="ctr"/>
                </a:tc>
                <a:tc>
                  <a:txBody>
                    <a:bodyPr/>
                    <a:lstStyle/>
                    <a:p>
                      <a:pPr algn="l"/>
                      <a:r>
                        <a:rPr lang="en-US" sz="1400">
                          <a:latin typeface="+mn-lt"/>
                        </a:rPr>
                        <a:t>Rotational speed</a:t>
                      </a:r>
                    </a:p>
                  </a:txBody>
                  <a:tcPr anchor="ctr"/>
                </a:tc>
                <a:extLst>
                  <a:ext uri="{0D108BD9-81ED-4DB2-BD59-A6C34878D82A}">
                    <a16:rowId xmlns:a16="http://schemas.microsoft.com/office/drawing/2014/main" val="3132248667"/>
                  </a:ext>
                </a:extLst>
              </a:tr>
              <a:tr h="306455">
                <a:tc>
                  <a:txBody>
                    <a:bodyPr/>
                    <a:lstStyle/>
                    <a:p>
                      <a:pPr algn="ctr" fontAlgn="b"/>
                      <a:r>
                        <a:rPr lang="en-US" sz="1400" b="0" i="0" u="none" strike="noStrike">
                          <a:solidFill>
                            <a:srgbClr val="000000"/>
                          </a:solidFill>
                          <a:effectLst/>
                          <a:latin typeface="+mn-lt"/>
                        </a:rPr>
                        <a:t>Torque [Nm]</a:t>
                      </a:r>
                    </a:p>
                  </a:txBody>
                  <a:tcPr marL="6350" marR="6350" marT="6350" marB="0" anchor="ctr"/>
                </a:tc>
                <a:tc>
                  <a:txBody>
                    <a:bodyPr/>
                    <a:lstStyle/>
                    <a:p>
                      <a:pPr algn="l"/>
                      <a:r>
                        <a:rPr lang="en-US" sz="1400">
                          <a:latin typeface="+mn-lt"/>
                        </a:rPr>
                        <a:t>Torque values</a:t>
                      </a:r>
                    </a:p>
                  </a:txBody>
                  <a:tcPr anchor="ctr"/>
                </a:tc>
                <a:extLst>
                  <a:ext uri="{0D108BD9-81ED-4DB2-BD59-A6C34878D82A}">
                    <a16:rowId xmlns:a16="http://schemas.microsoft.com/office/drawing/2014/main" val="3960832121"/>
                  </a:ext>
                </a:extLst>
              </a:tr>
              <a:tr h="520761">
                <a:tc>
                  <a:txBody>
                    <a:bodyPr/>
                    <a:lstStyle/>
                    <a:p>
                      <a:pPr algn="ctr" fontAlgn="b"/>
                      <a:r>
                        <a:rPr lang="en-US" sz="1400" b="0" i="0" u="none" strike="noStrike">
                          <a:solidFill>
                            <a:srgbClr val="000000"/>
                          </a:solidFill>
                          <a:effectLst/>
                          <a:latin typeface="+mn-lt"/>
                        </a:rPr>
                        <a:t>Tool wear [min]</a:t>
                      </a:r>
                    </a:p>
                  </a:txBody>
                  <a:tcPr marL="6350" marR="6350" marT="6350" marB="0" anchor="ctr"/>
                </a:tc>
                <a:tc>
                  <a:txBody>
                    <a:bodyPr/>
                    <a:lstStyle/>
                    <a:p>
                      <a:pPr algn="l"/>
                      <a:r>
                        <a:rPr lang="en-US" sz="1400">
                          <a:latin typeface="+mn-lt"/>
                        </a:rPr>
                        <a:t>The quality variants H/M/L add 5/3/2 minutes of tool wear to the used tool in the process</a:t>
                      </a:r>
                    </a:p>
                  </a:txBody>
                  <a:tcPr anchor="ctr"/>
                </a:tc>
                <a:extLst>
                  <a:ext uri="{0D108BD9-81ED-4DB2-BD59-A6C34878D82A}">
                    <a16:rowId xmlns:a16="http://schemas.microsoft.com/office/drawing/2014/main" val="2374926377"/>
                  </a:ext>
                </a:extLst>
              </a:tr>
              <a:tr h="520761">
                <a:tc>
                  <a:txBody>
                    <a:bodyPr/>
                    <a:lstStyle/>
                    <a:p>
                      <a:pPr algn="ctr" fontAlgn="b"/>
                      <a:r>
                        <a:rPr lang="en-US" sz="1400" b="0" i="0" u="none" strike="noStrike">
                          <a:solidFill>
                            <a:srgbClr val="000000"/>
                          </a:solidFill>
                          <a:effectLst/>
                          <a:latin typeface="+mn-lt"/>
                        </a:rPr>
                        <a:t>Machine failure</a:t>
                      </a:r>
                    </a:p>
                  </a:txBody>
                  <a:tcPr marL="6350" marR="6350" marT="6350" marB="0" anchor="ctr"/>
                </a:tc>
                <a:tc>
                  <a:txBody>
                    <a:bodyPr/>
                    <a:lstStyle/>
                    <a:p>
                      <a:pPr algn="l"/>
                      <a:r>
                        <a:rPr lang="en-US" sz="1400">
                          <a:latin typeface="+mn-lt"/>
                        </a:rPr>
                        <a:t>Indicate whether the machine has failed for any of the following failure modes are true.</a:t>
                      </a:r>
                    </a:p>
                  </a:txBody>
                  <a:tcPr anchor="ctr"/>
                </a:tc>
                <a:extLst>
                  <a:ext uri="{0D108BD9-81ED-4DB2-BD59-A6C34878D82A}">
                    <a16:rowId xmlns:a16="http://schemas.microsoft.com/office/drawing/2014/main" val="45928680"/>
                  </a:ext>
                </a:extLst>
              </a:tr>
              <a:tr h="306455">
                <a:tc>
                  <a:txBody>
                    <a:bodyPr/>
                    <a:lstStyle/>
                    <a:p>
                      <a:pPr algn="ctr" fontAlgn="b"/>
                      <a:r>
                        <a:rPr lang="en-US" sz="1400" b="0" i="0" u="none" strike="noStrike">
                          <a:solidFill>
                            <a:srgbClr val="000000"/>
                          </a:solidFill>
                          <a:effectLst/>
                          <a:latin typeface="+mn-lt"/>
                        </a:rPr>
                        <a:t>TWF</a:t>
                      </a:r>
                    </a:p>
                  </a:txBody>
                  <a:tcPr marL="6350" marR="6350" marT="6350" marB="0" anchor="ctr"/>
                </a:tc>
                <a:tc>
                  <a:txBody>
                    <a:bodyPr/>
                    <a:lstStyle/>
                    <a:p>
                      <a:pPr algn="l"/>
                      <a:r>
                        <a:rPr lang="en-US" sz="1400">
                          <a:latin typeface="+mn-lt"/>
                        </a:rPr>
                        <a:t>Tool wear failure</a:t>
                      </a:r>
                    </a:p>
                  </a:txBody>
                  <a:tcPr anchor="ctr"/>
                </a:tc>
                <a:extLst>
                  <a:ext uri="{0D108BD9-81ED-4DB2-BD59-A6C34878D82A}">
                    <a16:rowId xmlns:a16="http://schemas.microsoft.com/office/drawing/2014/main" val="2944209710"/>
                  </a:ext>
                </a:extLst>
              </a:tr>
              <a:tr h="306455">
                <a:tc>
                  <a:txBody>
                    <a:bodyPr/>
                    <a:lstStyle/>
                    <a:p>
                      <a:pPr algn="ctr" fontAlgn="b"/>
                      <a:r>
                        <a:rPr lang="en-US" sz="1400" b="0" i="0" u="none" strike="noStrike">
                          <a:solidFill>
                            <a:srgbClr val="000000"/>
                          </a:solidFill>
                          <a:effectLst/>
                          <a:latin typeface="+mn-lt"/>
                        </a:rPr>
                        <a:t>HDF</a:t>
                      </a:r>
                    </a:p>
                  </a:txBody>
                  <a:tcPr marL="6350" marR="6350" marT="6350" marB="0" anchor="ctr"/>
                </a:tc>
                <a:tc>
                  <a:txBody>
                    <a:bodyPr/>
                    <a:lstStyle/>
                    <a:p>
                      <a:pPr algn="l"/>
                      <a:r>
                        <a:rPr lang="en-US" sz="1400">
                          <a:latin typeface="+mn-lt"/>
                        </a:rPr>
                        <a:t>Heat dissipation failure</a:t>
                      </a:r>
                    </a:p>
                  </a:txBody>
                  <a:tcPr anchor="ctr"/>
                </a:tc>
                <a:extLst>
                  <a:ext uri="{0D108BD9-81ED-4DB2-BD59-A6C34878D82A}">
                    <a16:rowId xmlns:a16="http://schemas.microsoft.com/office/drawing/2014/main" val="3421965136"/>
                  </a:ext>
                </a:extLst>
              </a:tr>
              <a:tr h="306455">
                <a:tc>
                  <a:txBody>
                    <a:bodyPr/>
                    <a:lstStyle/>
                    <a:p>
                      <a:pPr algn="ctr" fontAlgn="b"/>
                      <a:r>
                        <a:rPr lang="en-US" sz="1400" b="0" i="0" u="none" strike="noStrike">
                          <a:solidFill>
                            <a:srgbClr val="000000"/>
                          </a:solidFill>
                          <a:effectLst/>
                          <a:latin typeface="+mn-lt"/>
                        </a:rPr>
                        <a:t>PWF</a:t>
                      </a:r>
                    </a:p>
                  </a:txBody>
                  <a:tcPr marL="6350" marR="6350" marT="6350" marB="0" anchor="ctr"/>
                </a:tc>
                <a:tc>
                  <a:txBody>
                    <a:bodyPr/>
                    <a:lstStyle/>
                    <a:p>
                      <a:pPr algn="l"/>
                      <a:r>
                        <a:rPr lang="en-US" sz="1400">
                          <a:latin typeface="+mn-lt"/>
                        </a:rPr>
                        <a:t>Power failure</a:t>
                      </a:r>
                    </a:p>
                  </a:txBody>
                  <a:tcPr anchor="ctr"/>
                </a:tc>
                <a:extLst>
                  <a:ext uri="{0D108BD9-81ED-4DB2-BD59-A6C34878D82A}">
                    <a16:rowId xmlns:a16="http://schemas.microsoft.com/office/drawing/2014/main" val="387166570"/>
                  </a:ext>
                </a:extLst>
              </a:tr>
              <a:tr h="306455">
                <a:tc>
                  <a:txBody>
                    <a:bodyPr/>
                    <a:lstStyle/>
                    <a:p>
                      <a:pPr algn="ctr" fontAlgn="b"/>
                      <a:r>
                        <a:rPr lang="en-US" sz="1400" b="0" i="0" u="none" strike="noStrike">
                          <a:solidFill>
                            <a:srgbClr val="000000"/>
                          </a:solidFill>
                          <a:effectLst/>
                          <a:latin typeface="+mn-lt"/>
                        </a:rPr>
                        <a:t>OSF</a:t>
                      </a:r>
                    </a:p>
                  </a:txBody>
                  <a:tcPr marL="6350" marR="6350" marT="6350" marB="0" anchor="ctr"/>
                </a:tc>
                <a:tc>
                  <a:txBody>
                    <a:bodyPr/>
                    <a:lstStyle/>
                    <a:p>
                      <a:pPr algn="l"/>
                      <a:r>
                        <a:rPr lang="en-US" sz="1400">
                          <a:latin typeface="+mn-lt"/>
                        </a:rPr>
                        <a:t>Overstrain failure</a:t>
                      </a:r>
                    </a:p>
                  </a:txBody>
                  <a:tcPr anchor="ctr"/>
                </a:tc>
                <a:extLst>
                  <a:ext uri="{0D108BD9-81ED-4DB2-BD59-A6C34878D82A}">
                    <a16:rowId xmlns:a16="http://schemas.microsoft.com/office/drawing/2014/main" val="1614728242"/>
                  </a:ext>
                </a:extLst>
              </a:tr>
              <a:tr h="306455">
                <a:tc>
                  <a:txBody>
                    <a:bodyPr/>
                    <a:lstStyle/>
                    <a:p>
                      <a:pPr algn="ctr" fontAlgn="b"/>
                      <a:r>
                        <a:rPr lang="en-US" sz="1400" b="0" i="0" u="none" strike="noStrike">
                          <a:solidFill>
                            <a:srgbClr val="000000"/>
                          </a:solidFill>
                          <a:effectLst/>
                          <a:latin typeface="+mn-lt"/>
                        </a:rPr>
                        <a:t>RNF</a:t>
                      </a:r>
                    </a:p>
                  </a:txBody>
                  <a:tcPr marL="6350" marR="6350" marT="6350" marB="0" anchor="ctr"/>
                </a:tc>
                <a:tc>
                  <a:txBody>
                    <a:bodyPr/>
                    <a:lstStyle/>
                    <a:p>
                      <a:pPr algn="l"/>
                      <a:r>
                        <a:rPr lang="en-US" sz="1400">
                          <a:latin typeface="+mn-lt"/>
                        </a:rPr>
                        <a:t>Random failures</a:t>
                      </a:r>
                    </a:p>
                  </a:txBody>
                  <a:tcPr anchor="ctr"/>
                </a:tc>
                <a:extLst>
                  <a:ext uri="{0D108BD9-81ED-4DB2-BD59-A6C34878D82A}">
                    <a16:rowId xmlns:a16="http://schemas.microsoft.com/office/drawing/2014/main" val="4247724414"/>
                  </a:ext>
                </a:extLst>
              </a:tr>
            </a:tbl>
          </a:graphicData>
        </a:graphic>
      </p:graphicFrame>
      <p:sp>
        <p:nvSpPr>
          <p:cNvPr id="11" name="TextBox 10">
            <a:extLst>
              <a:ext uri="{FF2B5EF4-FFF2-40B4-BE49-F238E27FC236}">
                <a16:creationId xmlns:a16="http://schemas.microsoft.com/office/drawing/2014/main" id="{B05DDD3E-D93F-E3AC-D251-5E896FC3F146}"/>
              </a:ext>
            </a:extLst>
          </p:cNvPr>
          <p:cNvSpPr txBox="1"/>
          <p:nvPr/>
        </p:nvSpPr>
        <p:spPr>
          <a:xfrm>
            <a:off x="325821" y="1443614"/>
            <a:ext cx="3373820" cy="2552686"/>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a:latin typeface="Calibri" panose="020F0502020204030204" pitchFamily="34" charset="0"/>
                <a:ea typeface="Times New Roman" panose="02020603050405020304" pitchFamily="18" charset="0"/>
                <a:cs typeface="Cordia New" panose="020B0304020202020204" pitchFamily="34" charset="-34"/>
              </a:rPr>
              <a:t>O</a:t>
            </a:r>
            <a:r>
              <a:rPr lang="en-US" sz="1800">
                <a:effectLst/>
                <a:latin typeface="Calibri" panose="020F0502020204030204" pitchFamily="34" charset="0"/>
                <a:ea typeface="Times New Roman" panose="02020603050405020304" pitchFamily="18" charset="0"/>
                <a:cs typeface="Cordia New" panose="020B0304020202020204" pitchFamily="34" charset="-34"/>
              </a:rPr>
              <a:t>btained from the UCI Machine Learning Repository, which is synthetic that reflects real predictive maintenance encountered in the industry because real datasets are generally difficult to obtain.</a:t>
            </a:r>
            <a:endParaRPr lang="en-US">
              <a:solidFill>
                <a:srgbClr val="222222"/>
              </a:solidFill>
              <a:latin typeface="Calibri" panose="020F0502020204030204" pitchFamily="34" charset="0"/>
              <a:ea typeface="Times New Roman" panose="02020603050405020304" pitchFamily="18" charset="0"/>
              <a:cs typeface="Cordia New" panose="020B0304020202020204" pitchFamily="34" charset="-34"/>
            </a:endParaRPr>
          </a:p>
          <a:p>
            <a:pPr marL="285750" marR="0" indent="-285750">
              <a:lnSpc>
                <a:spcPct val="107000"/>
              </a:lnSpc>
              <a:spcBef>
                <a:spcPts val="0"/>
              </a:spcBef>
              <a:spcAft>
                <a:spcPts val="800"/>
              </a:spcAft>
              <a:buFont typeface="Arial" panose="020B0604020202020204" pitchFamily="34" charset="0"/>
              <a:buChar char="•"/>
            </a:pPr>
            <a:r>
              <a:rPr lang="en-US">
                <a:latin typeface="Calibri" panose="020F0502020204030204" pitchFamily="34" charset="0"/>
                <a:ea typeface="Times New Roman" panose="02020603050405020304" pitchFamily="18" charset="0"/>
                <a:cs typeface="Cordia New" panose="020B0304020202020204" pitchFamily="34" charset="-34"/>
              </a:rPr>
              <a:t>Contain 10,000 data points.</a:t>
            </a:r>
            <a:endParaRPr lang="en-US" sz="1800">
              <a:effectLst/>
              <a:latin typeface="Calibri" panose="020F0502020204030204" pitchFamily="34" charset="0"/>
              <a:ea typeface="Times New Roman" panose="02020603050405020304" pitchFamily="18" charset="0"/>
              <a:cs typeface="Cordia New" panose="020B0304020202020204" pitchFamily="34" charset="-34"/>
            </a:endParaRPr>
          </a:p>
        </p:txBody>
      </p:sp>
      <p:pic>
        <p:nvPicPr>
          <p:cNvPr id="2" name="圖片 2" descr="一張含有 圖表 的圖片&#10;&#10;自動產生的描述">
            <a:extLst>
              <a:ext uri="{FF2B5EF4-FFF2-40B4-BE49-F238E27FC236}">
                <a16:creationId xmlns:a16="http://schemas.microsoft.com/office/drawing/2014/main" id="{00DD6E6C-8E63-6149-DCAD-A39C7C888EC7}"/>
              </a:ext>
            </a:extLst>
          </p:cNvPr>
          <p:cNvPicPr>
            <a:picLocks noChangeAspect="1"/>
          </p:cNvPicPr>
          <p:nvPr/>
        </p:nvPicPr>
        <p:blipFill>
          <a:blip r:embed="rId3"/>
          <a:stretch>
            <a:fillRect/>
          </a:stretch>
        </p:blipFill>
        <p:spPr>
          <a:xfrm>
            <a:off x="637310" y="4126786"/>
            <a:ext cx="2743200" cy="2437518"/>
          </a:xfrm>
          <a:prstGeom prst="rect">
            <a:avLst/>
          </a:prstGeom>
        </p:spPr>
      </p:pic>
    </p:spTree>
    <p:extLst>
      <p:ext uri="{BB962C8B-B14F-4D97-AF65-F5344CB8AC3E}">
        <p14:creationId xmlns:p14="http://schemas.microsoft.com/office/powerpoint/2010/main" val="2145564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0FF5C0-9D86-22A4-66B7-EF8FD7254084}"/>
              </a:ext>
            </a:extLst>
          </p:cNvPr>
          <p:cNvGrpSpPr/>
          <p:nvPr/>
        </p:nvGrpSpPr>
        <p:grpSpPr>
          <a:xfrm>
            <a:off x="10109609" y="4235669"/>
            <a:ext cx="2476446" cy="1912883"/>
            <a:chOff x="344724" y="1453669"/>
            <a:chExt cx="570988" cy="424218"/>
          </a:xfrm>
        </p:grpSpPr>
        <p:sp>
          <p:nvSpPr>
            <p:cNvPr id="3" name="Oval 2">
              <a:extLst>
                <a:ext uri="{FF2B5EF4-FFF2-40B4-BE49-F238E27FC236}">
                  <a16:creationId xmlns:a16="http://schemas.microsoft.com/office/drawing/2014/main" id="{F71942A5-C2B2-2DD2-3818-36E29E615088}"/>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91F3B3-686B-0A57-627A-B11242F52EBB}"/>
                </a:ext>
              </a:extLst>
            </p:cNvPr>
            <p:cNvSpPr txBox="1"/>
            <p:nvPr/>
          </p:nvSpPr>
          <p:spPr>
            <a:xfrm>
              <a:off x="344724" y="1486345"/>
              <a:ext cx="570988" cy="348102"/>
            </a:xfrm>
            <a:prstGeom prst="rect">
              <a:avLst/>
            </a:prstGeom>
            <a:noFill/>
          </p:spPr>
          <p:txBody>
            <a:bodyPr wrap="square" lIns="91440" tIns="45720" rIns="91440" bIns="45720" rtlCol="0" anchor="t">
              <a:spAutoFit/>
            </a:bodyPr>
            <a:lstStyle/>
            <a:p>
              <a:pPr algn="ctr"/>
              <a:r>
                <a:rPr lang="en-US" sz="9600" b="1">
                  <a:solidFill>
                    <a:schemeClr val="bg1"/>
                  </a:solidFill>
                  <a:cs typeface="Calibri"/>
                </a:rPr>
                <a:t>3</a:t>
              </a:r>
            </a:p>
          </p:txBody>
        </p:sp>
      </p:grpSp>
      <p:sp>
        <p:nvSpPr>
          <p:cNvPr id="5" name="TextBox 4">
            <a:extLst>
              <a:ext uri="{FF2B5EF4-FFF2-40B4-BE49-F238E27FC236}">
                <a16:creationId xmlns:a16="http://schemas.microsoft.com/office/drawing/2014/main" id="{19917195-26E4-AA50-413A-EA507C40D691}"/>
              </a:ext>
            </a:extLst>
          </p:cNvPr>
          <p:cNvSpPr txBox="1"/>
          <p:nvPr/>
        </p:nvSpPr>
        <p:spPr>
          <a:xfrm>
            <a:off x="2656422" y="4706177"/>
            <a:ext cx="7662042" cy="923330"/>
          </a:xfrm>
          <a:prstGeom prst="rect">
            <a:avLst/>
          </a:prstGeom>
          <a:noFill/>
        </p:spPr>
        <p:txBody>
          <a:bodyPr wrap="square" rtlCol="0">
            <a:spAutoFit/>
          </a:bodyPr>
          <a:lstStyle/>
          <a:p>
            <a:pPr algn="r"/>
            <a:r>
              <a:rPr lang="en-US" sz="5400" b="1">
                <a:solidFill>
                  <a:srgbClr val="FE5119"/>
                </a:solidFill>
              </a:rPr>
              <a:t>METHODOLOGY</a:t>
            </a:r>
          </a:p>
        </p:txBody>
      </p:sp>
    </p:spTree>
    <p:extLst>
      <p:ext uri="{BB962C8B-B14F-4D97-AF65-F5344CB8AC3E}">
        <p14:creationId xmlns:p14="http://schemas.microsoft.com/office/powerpoint/2010/main" val="132910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8" name="Straight Connector 1077">
            <a:extLst>
              <a:ext uri="{FF2B5EF4-FFF2-40B4-BE49-F238E27FC236}">
                <a16:creationId xmlns:a16="http://schemas.microsoft.com/office/drawing/2014/main" id="{6A5BE6B0-5191-FA33-0C3D-8E20D7A4D0CA}"/>
              </a:ext>
            </a:extLst>
          </p:cNvPr>
          <p:cNvCxnSpPr>
            <a:cxnSpLocks/>
          </p:cNvCxnSpPr>
          <p:nvPr/>
        </p:nvCxnSpPr>
        <p:spPr>
          <a:xfrm>
            <a:off x="5814734" y="1362464"/>
            <a:ext cx="0" cy="5377035"/>
          </a:xfrm>
          <a:prstGeom prst="line">
            <a:avLst/>
          </a:prstGeom>
          <a:ln w="76200">
            <a:solidFill>
              <a:schemeClr val="bg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054" name="Rectangle: Rounded Corners 1053">
            <a:extLst>
              <a:ext uri="{FF2B5EF4-FFF2-40B4-BE49-F238E27FC236}">
                <a16:creationId xmlns:a16="http://schemas.microsoft.com/office/drawing/2014/main" id="{DF36B075-E34A-FE9F-0A66-C491F9516526}"/>
              </a:ext>
            </a:extLst>
          </p:cNvPr>
          <p:cNvSpPr/>
          <p:nvPr/>
        </p:nvSpPr>
        <p:spPr>
          <a:xfrm>
            <a:off x="9890741" y="2125687"/>
            <a:ext cx="2078141" cy="3836873"/>
          </a:xfrm>
          <a:prstGeom prst="roundRect">
            <a:avLst>
              <a:gd name="adj" fmla="val 814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lstStyle/>
          <a:p>
            <a:r>
              <a:rPr lang="en-US"/>
              <a:t>3. Methodology</a:t>
            </a:r>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p:txBody>
          <a:bodyPr/>
          <a:lstStyle/>
          <a:p>
            <a:fld id="{5C35FCF4-C3EF-BD43-82E0-05BC237DAD2A}" type="slidenum">
              <a:rPr lang="en-US" smtClean="0"/>
              <a:pPr/>
              <a:t>7</a:t>
            </a:fld>
            <a:endParaRPr lang="en-US"/>
          </a:p>
        </p:txBody>
      </p:sp>
      <p:grpSp>
        <p:nvGrpSpPr>
          <p:cNvPr id="5" name="Group 4">
            <a:extLst>
              <a:ext uri="{FF2B5EF4-FFF2-40B4-BE49-F238E27FC236}">
                <a16:creationId xmlns:a16="http://schemas.microsoft.com/office/drawing/2014/main" id="{EB17C623-84D5-0295-8C99-57DDAA23021C}"/>
              </a:ext>
            </a:extLst>
          </p:cNvPr>
          <p:cNvGrpSpPr/>
          <p:nvPr/>
        </p:nvGrpSpPr>
        <p:grpSpPr>
          <a:xfrm>
            <a:off x="277134" y="1386359"/>
            <a:ext cx="570988" cy="424218"/>
            <a:chOff x="351993" y="1453669"/>
            <a:chExt cx="570988" cy="424218"/>
          </a:xfrm>
        </p:grpSpPr>
        <p:sp>
          <p:nvSpPr>
            <p:cNvPr id="6" name="Oval 5">
              <a:extLst>
                <a:ext uri="{FF2B5EF4-FFF2-40B4-BE49-F238E27FC236}">
                  <a16:creationId xmlns:a16="http://schemas.microsoft.com/office/drawing/2014/main" id="{4AC4CDFD-598F-397C-6FA5-C8C800C978DB}"/>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8E50609-07AC-9B73-4D41-4844DD79AED4}"/>
                </a:ext>
              </a:extLst>
            </p:cNvPr>
            <p:cNvSpPr txBox="1"/>
            <p:nvPr/>
          </p:nvSpPr>
          <p:spPr>
            <a:xfrm>
              <a:off x="351993" y="1465723"/>
              <a:ext cx="570988" cy="400110"/>
            </a:xfrm>
            <a:prstGeom prst="rect">
              <a:avLst/>
            </a:prstGeom>
            <a:noFill/>
          </p:spPr>
          <p:txBody>
            <a:bodyPr wrap="square" lIns="91440" tIns="45720" rIns="91440" bIns="45720" rtlCol="0" anchor="t">
              <a:spAutoFit/>
            </a:bodyPr>
            <a:lstStyle/>
            <a:p>
              <a:pPr algn="ctr"/>
              <a:r>
                <a:rPr lang="en-US" sz="2000" b="1">
                  <a:solidFill>
                    <a:schemeClr val="bg1"/>
                  </a:solidFill>
                  <a:cs typeface="Calibri"/>
                </a:rPr>
                <a:t>1</a:t>
              </a:r>
            </a:p>
          </p:txBody>
        </p:sp>
      </p:grpSp>
      <p:cxnSp>
        <p:nvCxnSpPr>
          <p:cNvPr id="58" name="Straight Arrow Connector 47">
            <a:extLst>
              <a:ext uri="{FF2B5EF4-FFF2-40B4-BE49-F238E27FC236}">
                <a16:creationId xmlns:a16="http://schemas.microsoft.com/office/drawing/2014/main" id="{3EB9BF4A-9289-3DCC-44A5-7E643570628E}"/>
              </a:ext>
            </a:extLst>
          </p:cNvPr>
          <p:cNvCxnSpPr>
            <a:cxnSpLocks/>
            <a:stCxn id="63" idx="3"/>
            <a:endCxn id="65" idx="1"/>
          </p:cNvCxnSpPr>
          <p:nvPr/>
        </p:nvCxnSpPr>
        <p:spPr>
          <a:xfrm>
            <a:off x="6748169" y="4852260"/>
            <a:ext cx="84679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A5465D-AF5D-1250-0D67-11BFF5367307}"/>
              </a:ext>
            </a:extLst>
          </p:cNvPr>
          <p:cNvSpPr txBox="1"/>
          <p:nvPr/>
        </p:nvSpPr>
        <p:spPr>
          <a:xfrm>
            <a:off x="821490" y="1416797"/>
            <a:ext cx="4817191" cy="369332"/>
          </a:xfrm>
          <a:prstGeom prst="rect">
            <a:avLst/>
          </a:prstGeom>
          <a:noFill/>
        </p:spPr>
        <p:txBody>
          <a:bodyPr wrap="square">
            <a:spAutoFit/>
          </a:bodyPr>
          <a:lstStyle/>
          <a:p>
            <a:r>
              <a:rPr lang="en-US" sz="1800">
                <a:effectLst/>
                <a:latin typeface="Calibri" panose="020F0502020204030204" pitchFamily="34" charset="0"/>
                <a:ea typeface="Times New Roman" panose="02020603050405020304" pitchFamily="18" charset="0"/>
                <a:cs typeface="Cordia New" panose="020B0304020202020204" pitchFamily="34" charset="-34"/>
              </a:rPr>
              <a:t>Classify whether the machine will fail or not </a:t>
            </a:r>
          </a:p>
        </p:txBody>
      </p:sp>
      <p:grpSp>
        <p:nvGrpSpPr>
          <p:cNvPr id="10" name="Group 9">
            <a:extLst>
              <a:ext uri="{FF2B5EF4-FFF2-40B4-BE49-F238E27FC236}">
                <a16:creationId xmlns:a16="http://schemas.microsoft.com/office/drawing/2014/main" id="{E95924A1-D3F3-9AD0-4DA3-6B74B69A227A}"/>
              </a:ext>
            </a:extLst>
          </p:cNvPr>
          <p:cNvGrpSpPr/>
          <p:nvPr/>
        </p:nvGrpSpPr>
        <p:grpSpPr>
          <a:xfrm>
            <a:off x="6096000" y="1386359"/>
            <a:ext cx="570988" cy="424218"/>
            <a:chOff x="351993" y="1453669"/>
            <a:chExt cx="570988" cy="424218"/>
          </a:xfrm>
        </p:grpSpPr>
        <p:sp>
          <p:nvSpPr>
            <p:cNvPr id="11" name="Oval 10">
              <a:extLst>
                <a:ext uri="{FF2B5EF4-FFF2-40B4-BE49-F238E27FC236}">
                  <a16:creationId xmlns:a16="http://schemas.microsoft.com/office/drawing/2014/main" id="{D31FDE00-428D-B9B3-7ECC-581C7179C5D2}"/>
                </a:ext>
              </a:extLst>
            </p:cNvPr>
            <p:cNvSpPr/>
            <p:nvPr/>
          </p:nvSpPr>
          <p:spPr>
            <a:xfrm>
              <a:off x="419536" y="1453669"/>
              <a:ext cx="435902" cy="424218"/>
            </a:xfrm>
            <a:prstGeom prst="ellipse">
              <a:avLst/>
            </a:prstGeom>
            <a:solidFill>
              <a:srgbClr val="FE5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15EA104-8C62-C01C-5091-C9A6E188FCFF}"/>
                </a:ext>
              </a:extLst>
            </p:cNvPr>
            <p:cNvSpPr txBox="1"/>
            <p:nvPr/>
          </p:nvSpPr>
          <p:spPr>
            <a:xfrm>
              <a:off x="351993" y="1465723"/>
              <a:ext cx="570988" cy="400110"/>
            </a:xfrm>
            <a:prstGeom prst="rect">
              <a:avLst/>
            </a:prstGeom>
            <a:noFill/>
          </p:spPr>
          <p:txBody>
            <a:bodyPr wrap="square" lIns="91440" tIns="45720" rIns="91440" bIns="45720" rtlCol="0" anchor="t">
              <a:spAutoFit/>
            </a:bodyPr>
            <a:lstStyle/>
            <a:p>
              <a:pPr algn="ctr"/>
              <a:r>
                <a:rPr lang="en-US" sz="2000" b="1">
                  <a:solidFill>
                    <a:schemeClr val="bg1"/>
                  </a:solidFill>
                  <a:cs typeface="Calibri"/>
                </a:rPr>
                <a:t>2</a:t>
              </a:r>
            </a:p>
          </p:txBody>
        </p:sp>
      </p:grpSp>
      <p:sp>
        <p:nvSpPr>
          <p:cNvPr id="15" name="TextBox 14">
            <a:extLst>
              <a:ext uri="{FF2B5EF4-FFF2-40B4-BE49-F238E27FC236}">
                <a16:creationId xmlns:a16="http://schemas.microsoft.com/office/drawing/2014/main" id="{21ABFB22-9BDC-0CD0-8FBF-93160E0144C9}"/>
              </a:ext>
            </a:extLst>
          </p:cNvPr>
          <p:cNvSpPr txBox="1"/>
          <p:nvPr/>
        </p:nvSpPr>
        <p:spPr>
          <a:xfrm>
            <a:off x="6640356" y="1416797"/>
            <a:ext cx="5206967" cy="369332"/>
          </a:xfrm>
          <a:prstGeom prst="rect">
            <a:avLst/>
          </a:prstGeom>
          <a:noFill/>
        </p:spPr>
        <p:txBody>
          <a:bodyPr wrap="square">
            <a:spAutoFit/>
          </a:bodyPr>
          <a:lstStyle/>
          <a:p>
            <a:r>
              <a:rPr lang="en-US">
                <a:latin typeface="Calibri" panose="020F0502020204030204" pitchFamily="34" charset="0"/>
                <a:ea typeface="Times New Roman" panose="02020603050405020304" pitchFamily="18" charset="0"/>
                <a:cs typeface="Cordia New" panose="020B0304020202020204" pitchFamily="34" charset="-34"/>
              </a:rPr>
              <a:t>C</a:t>
            </a:r>
            <a:r>
              <a:rPr lang="en-US" sz="1800">
                <a:effectLst/>
                <a:latin typeface="Calibri" panose="020F0502020204030204" pitchFamily="34" charset="0"/>
                <a:ea typeface="Times New Roman" panose="02020603050405020304" pitchFamily="18" charset="0"/>
                <a:cs typeface="Cordia New" panose="020B0304020202020204" pitchFamily="34" charset="-34"/>
              </a:rPr>
              <a:t>lassify what type of machine failure it experiences</a:t>
            </a:r>
          </a:p>
        </p:txBody>
      </p:sp>
      <p:sp>
        <p:nvSpPr>
          <p:cNvPr id="61" name="Rectangle: Rounded Corners 60">
            <a:extLst>
              <a:ext uri="{FF2B5EF4-FFF2-40B4-BE49-F238E27FC236}">
                <a16:creationId xmlns:a16="http://schemas.microsoft.com/office/drawing/2014/main" id="{2186440C-4FEE-5C07-574F-1D6C996D2DCE}"/>
              </a:ext>
            </a:extLst>
          </p:cNvPr>
          <p:cNvSpPr/>
          <p:nvPr/>
        </p:nvSpPr>
        <p:spPr>
          <a:xfrm>
            <a:off x="214259" y="3560591"/>
            <a:ext cx="1141268" cy="567495"/>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Raw Data</a:t>
            </a:r>
          </a:p>
        </p:txBody>
      </p:sp>
      <p:sp>
        <p:nvSpPr>
          <p:cNvPr id="63" name="Diamond 62">
            <a:extLst>
              <a:ext uri="{FF2B5EF4-FFF2-40B4-BE49-F238E27FC236}">
                <a16:creationId xmlns:a16="http://schemas.microsoft.com/office/drawing/2014/main" id="{C747EAD3-48D9-9A87-CCD4-DA4A8B16FA67}"/>
              </a:ext>
            </a:extLst>
          </p:cNvPr>
          <p:cNvSpPr/>
          <p:nvPr/>
        </p:nvSpPr>
        <p:spPr>
          <a:xfrm>
            <a:off x="4881299" y="4371630"/>
            <a:ext cx="1866870" cy="961260"/>
          </a:xfrm>
          <a:prstGeom prst="diamond">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Machine fail?</a:t>
            </a:r>
          </a:p>
        </p:txBody>
      </p:sp>
      <p:sp>
        <p:nvSpPr>
          <p:cNvPr id="64" name="Rectangle: Rounded Corners 63">
            <a:extLst>
              <a:ext uri="{FF2B5EF4-FFF2-40B4-BE49-F238E27FC236}">
                <a16:creationId xmlns:a16="http://schemas.microsoft.com/office/drawing/2014/main" id="{C404095A-54EB-4DE1-5614-F2480432BE6F}"/>
              </a:ext>
            </a:extLst>
          </p:cNvPr>
          <p:cNvSpPr/>
          <p:nvPr/>
        </p:nvSpPr>
        <p:spPr>
          <a:xfrm>
            <a:off x="2351449" y="4920866"/>
            <a:ext cx="1915090" cy="1691151"/>
          </a:xfrm>
          <a:prstGeom prst="roundRect">
            <a:avLst>
              <a:gd name="adj" fmla="val 814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tx1"/>
                </a:solidFill>
              </a:rPr>
              <a:t>Report the results of classification (Q1)</a:t>
            </a:r>
          </a:p>
        </p:txBody>
      </p:sp>
      <p:sp>
        <p:nvSpPr>
          <p:cNvPr id="65" name="Rectangle: Rounded Corners 64">
            <a:extLst>
              <a:ext uri="{FF2B5EF4-FFF2-40B4-BE49-F238E27FC236}">
                <a16:creationId xmlns:a16="http://schemas.microsoft.com/office/drawing/2014/main" id="{8BEA8C57-C9EB-967F-F346-CC90A54910DD}"/>
              </a:ext>
            </a:extLst>
          </p:cNvPr>
          <p:cNvSpPr/>
          <p:nvPr/>
        </p:nvSpPr>
        <p:spPr>
          <a:xfrm>
            <a:off x="7594960" y="4200702"/>
            <a:ext cx="2054439" cy="1303116"/>
          </a:xfrm>
          <a:prstGeom prst="roundRect">
            <a:avLst>
              <a:gd name="adj" fmla="val 8148"/>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a:solidFill>
                <a:schemeClr val="tx1"/>
              </a:solidFill>
            </a:endParaRPr>
          </a:p>
        </p:txBody>
      </p:sp>
      <p:sp>
        <p:nvSpPr>
          <p:cNvPr id="71" name="TextBox 70">
            <a:extLst>
              <a:ext uri="{FF2B5EF4-FFF2-40B4-BE49-F238E27FC236}">
                <a16:creationId xmlns:a16="http://schemas.microsoft.com/office/drawing/2014/main" id="{B3EC709E-2B32-6E63-F1BC-348960510CC9}"/>
              </a:ext>
            </a:extLst>
          </p:cNvPr>
          <p:cNvSpPr txBox="1"/>
          <p:nvPr/>
        </p:nvSpPr>
        <p:spPr>
          <a:xfrm>
            <a:off x="6628719" y="4097006"/>
            <a:ext cx="1005613" cy="769441"/>
          </a:xfrm>
          <a:prstGeom prst="rect">
            <a:avLst/>
          </a:prstGeom>
          <a:noFill/>
        </p:spPr>
        <p:txBody>
          <a:bodyPr wrap="square">
            <a:spAutoFit/>
          </a:bodyPr>
          <a:lstStyle/>
          <a:p>
            <a:pPr algn="ctr"/>
            <a:r>
              <a:rPr lang="en-US" sz="1100">
                <a:solidFill>
                  <a:schemeClr val="tx1"/>
                </a:solidFill>
              </a:rPr>
              <a:t>Classify the type of machine failure</a:t>
            </a:r>
          </a:p>
        </p:txBody>
      </p:sp>
      <p:sp>
        <p:nvSpPr>
          <p:cNvPr id="74" name="Rectangle: Rounded Corners 73">
            <a:extLst>
              <a:ext uri="{FF2B5EF4-FFF2-40B4-BE49-F238E27FC236}">
                <a16:creationId xmlns:a16="http://schemas.microsoft.com/office/drawing/2014/main" id="{CB12DFA1-B3DA-4D7C-0E03-BCA34DA3D687}"/>
              </a:ext>
            </a:extLst>
          </p:cNvPr>
          <p:cNvSpPr/>
          <p:nvPr/>
        </p:nvSpPr>
        <p:spPr>
          <a:xfrm>
            <a:off x="10012761" y="2868148"/>
            <a:ext cx="1829122" cy="497439"/>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TWF</a:t>
            </a:r>
          </a:p>
          <a:p>
            <a:pPr algn="ctr"/>
            <a:r>
              <a:rPr lang="en-US" sz="1200">
                <a:solidFill>
                  <a:schemeClr val="tx1"/>
                </a:solidFill>
              </a:rPr>
              <a:t>(Tool wear failure)</a:t>
            </a:r>
          </a:p>
        </p:txBody>
      </p:sp>
      <p:sp>
        <p:nvSpPr>
          <p:cNvPr id="76" name="Rectangle: Rounded Corners 75">
            <a:extLst>
              <a:ext uri="{FF2B5EF4-FFF2-40B4-BE49-F238E27FC236}">
                <a16:creationId xmlns:a16="http://schemas.microsoft.com/office/drawing/2014/main" id="{3089BF80-9120-6E47-A0FC-66093ED67458}"/>
              </a:ext>
            </a:extLst>
          </p:cNvPr>
          <p:cNvSpPr/>
          <p:nvPr/>
        </p:nvSpPr>
        <p:spPr>
          <a:xfrm>
            <a:off x="10013897" y="3481557"/>
            <a:ext cx="1829122" cy="497439"/>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HDF</a:t>
            </a:r>
          </a:p>
          <a:p>
            <a:pPr algn="ctr"/>
            <a:r>
              <a:rPr lang="en-US" sz="1200">
                <a:solidFill>
                  <a:schemeClr val="tx1"/>
                </a:solidFill>
              </a:rPr>
              <a:t>(Heat dissipation failure)</a:t>
            </a:r>
          </a:p>
        </p:txBody>
      </p:sp>
      <p:sp>
        <p:nvSpPr>
          <p:cNvPr id="77" name="Rectangle: Rounded Corners 76">
            <a:extLst>
              <a:ext uri="{FF2B5EF4-FFF2-40B4-BE49-F238E27FC236}">
                <a16:creationId xmlns:a16="http://schemas.microsoft.com/office/drawing/2014/main" id="{3C013C21-4C57-4E5A-21CE-3AC9385C4B4F}"/>
              </a:ext>
            </a:extLst>
          </p:cNvPr>
          <p:cNvSpPr/>
          <p:nvPr/>
        </p:nvSpPr>
        <p:spPr>
          <a:xfrm>
            <a:off x="10010496" y="4099730"/>
            <a:ext cx="1829122" cy="497439"/>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PWF</a:t>
            </a:r>
          </a:p>
          <a:p>
            <a:pPr algn="ctr"/>
            <a:r>
              <a:rPr lang="en-US" sz="1200">
                <a:solidFill>
                  <a:schemeClr val="tx1"/>
                </a:solidFill>
              </a:rPr>
              <a:t>(Power failure)</a:t>
            </a:r>
          </a:p>
        </p:txBody>
      </p:sp>
      <p:sp>
        <p:nvSpPr>
          <p:cNvPr id="81" name="Rectangle: Rounded Corners 80">
            <a:extLst>
              <a:ext uri="{FF2B5EF4-FFF2-40B4-BE49-F238E27FC236}">
                <a16:creationId xmlns:a16="http://schemas.microsoft.com/office/drawing/2014/main" id="{A0EE6067-425E-6EF2-654F-5D0E9B123C7E}"/>
              </a:ext>
            </a:extLst>
          </p:cNvPr>
          <p:cNvSpPr/>
          <p:nvPr/>
        </p:nvSpPr>
        <p:spPr>
          <a:xfrm>
            <a:off x="10010496" y="4709789"/>
            <a:ext cx="1829122" cy="497439"/>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OSF</a:t>
            </a:r>
          </a:p>
          <a:p>
            <a:pPr algn="ctr"/>
            <a:r>
              <a:rPr lang="en-US" sz="1200">
                <a:solidFill>
                  <a:schemeClr val="tx1"/>
                </a:solidFill>
              </a:rPr>
              <a:t>(Overstrain failure)</a:t>
            </a:r>
          </a:p>
        </p:txBody>
      </p:sp>
      <p:sp>
        <p:nvSpPr>
          <p:cNvPr id="82" name="Rectangle: Rounded Corners 81">
            <a:extLst>
              <a:ext uri="{FF2B5EF4-FFF2-40B4-BE49-F238E27FC236}">
                <a16:creationId xmlns:a16="http://schemas.microsoft.com/office/drawing/2014/main" id="{0BB8A10C-98FA-0D9B-64E5-77A4187DF85C}"/>
              </a:ext>
            </a:extLst>
          </p:cNvPr>
          <p:cNvSpPr/>
          <p:nvPr/>
        </p:nvSpPr>
        <p:spPr>
          <a:xfrm>
            <a:off x="10010496" y="5319848"/>
            <a:ext cx="1829122" cy="497439"/>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RNF</a:t>
            </a:r>
          </a:p>
          <a:p>
            <a:pPr algn="ctr"/>
            <a:r>
              <a:rPr lang="en-US" sz="1200">
                <a:solidFill>
                  <a:schemeClr val="tx1"/>
                </a:solidFill>
              </a:rPr>
              <a:t>(Random failure)</a:t>
            </a:r>
          </a:p>
        </p:txBody>
      </p:sp>
      <p:cxnSp>
        <p:nvCxnSpPr>
          <p:cNvPr id="84" name="Straight Arrow Connector 47">
            <a:extLst>
              <a:ext uri="{FF2B5EF4-FFF2-40B4-BE49-F238E27FC236}">
                <a16:creationId xmlns:a16="http://schemas.microsoft.com/office/drawing/2014/main" id="{28CDB92F-DC65-6C06-A547-71E6AC1FED5E}"/>
              </a:ext>
            </a:extLst>
          </p:cNvPr>
          <p:cNvCxnSpPr>
            <a:cxnSpLocks/>
            <a:stCxn id="65" idx="3"/>
            <a:endCxn id="74" idx="1"/>
          </p:cNvCxnSpPr>
          <p:nvPr/>
        </p:nvCxnSpPr>
        <p:spPr>
          <a:xfrm flipV="1">
            <a:off x="9649399" y="3116868"/>
            <a:ext cx="363362" cy="1735392"/>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47">
            <a:extLst>
              <a:ext uri="{FF2B5EF4-FFF2-40B4-BE49-F238E27FC236}">
                <a16:creationId xmlns:a16="http://schemas.microsoft.com/office/drawing/2014/main" id="{1342A104-ED04-6C59-E3C4-BCE0D74C5939}"/>
              </a:ext>
            </a:extLst>
          </p:cNvPr>
          <p:cNvCxnSpPr>
            <a:cxnSpLocks/>
            <a:stCxn id="65" idx="3"/>
            <a:endCxn id="82" idx="1"/>
          </p:cNvCxnSpPr>
          <p:nvPr/>
        </p:nvCxnSpPr>
        <p:spPr>
          <a:xfrm>
            <a:off x="9649399" y="4852260"/>
            <a:ext cx="361097" cy="716308"/>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47">
            <a:extLst>
              <a:ext uri="{FF2B5EF4-FFF2-40B4-BE49-F238E27FC236}">
                <a16:creationId xmlns:a16="http://schemas.microsoft.com/office/drawing/2014/main" id="{EC8B9DF2-8DB6-4B06-525C-F5A9B7D3E165}"/>
              </a:ext>
            </a:extLst>
          </p:cNvPr>
          <p:cNvCxnSpPr>
            <a:cxnSpLocks/>
            <a:stCxn id="65" idx="3"/>
            <a:endCxn id="76" idx="1"/>
          </p:cNvCxnSpPr>
          <p:nvPr/>
        </p:nvCxnSpPr>
        <p:spPr>
          <a:xfrm flipV="1">
            <a:off x="9649399" y="3730277"/>
            <a:ext cx="364498" cy="1121983"/>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47">
            <a:extLst>
              <a:ext uri="{FF2B5EF4-FFF2-40B4-BE49-F238E27FC236}">
                <a16:creationId xmlns:a16="http://schemas.microsoft.com/office/drawing/2014/main" id="{5A51FC6D-5952-15E5-9B9F-CE41E562C0AF}"/>
              </a:ext>
            </a:extLst>
          </p:cNvPr>
          <p:cNvCxnSpPr>
            <a:cxnSpLocks/>
            <a:stCxn id="65" idx="3"/>
            <a:endCxn id="77" idx="1"/>
          </p:cNvCxnSpPr>
          <p:nvPr/>
        </p:nvCxnSpPr>
        <p:spPr>
          <a:xfrm flipV="1">
            <a:off x="9649399" y="4348450"/>
            <a:ext cx="361097" cy="503810"/>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47">
            <a:extLst>
              <a:ext uri="{FF2B5EF4-FFF2-40B4-BE49-F238E27FC236}">
                <a16:creationId xmlns:a16="http://schemas.microsoft.com/office/drawing/2014/main" id="{4A85E2A4-4A04-AE60-E469-485C831BD3C4}"/>
              </a:ext>
            </a:extLst>
          </p:cNvPr>
          <p:cNvCxnSpPr>
            <a:cxnSpLocks/>
            <a:stCxn id="65" idx="3"/>
            <a:endCxn id="81" idx="1"/>
          </p:cNvCxnSpPr>
          <p:nvPr/>
        </p:nvCxnSpPr>
        <p:spPr>
          <a:xfrm>
            <a:off x="9649399" y="4852260"/>
            <a:ext cx="361097" cy="106249"/>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5FB44ACD-D573-005B-43B3-CB8561D8F460}"/>
              </a:ext>
            </a:extLst>
          </p:cNvPr>
          <p:cNvSpPr/>
          <p:nvPr/>
        </p:nvSpPr>
        <p:spPr>
          <a:xfrm>
            <a:off x="2299235" y="3225801"/>
            <a:ext cx="2019693" cy="1237076"/>
          </a:xfrm>
          <a:prstGeom prst="roundRect">
            <a:avLst>
              <a:gd name="adj" fmla="val 8148"/>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600">
              <a:solidFill>
                <a:schemeClr val="tx1"/>
              </a:solidFill>
            </a:endParaRPr>
          </a:p>
        </p:txBody>
      </p:sp>
      <p:cxnSp>
        <p:nvCxnSpPr>
          <p:cNvPr id="106" name="Straight Arrow Connector 47">
            <a:extLst>
              <a:ext uri="{FF2B5EF4-FFF2-40B4-BE49-F238E27FC236}">
                <a16:creationId xmlns:a16="http://schemas.microsoft.com/office/drawing/2014/main" id="{F06B218F-468D-CB8C-533A-8EA2856CCF8D}"/>
              </a:ext>
            </a:extLst>
          </p:cNvPr>
          <p:cNvCxnSpPr>
            <a:cxnSpLocks/>
            <a:stCxn id="104" idx="3"/>
            <a:endCxn id="63" idx="1"/>
          </p:cNvCxnSpPr>
          <p:nvPr/>
        </p:nvCxnSpPr>
        <p:spPr>
          <a:xfrm>
            <a:off x="4318928" y="3844339"/>
            <a:ext cx="562371" cy="100792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7131573-B59A-BEC3-9908-2DB05F8F1919}"/>
              </a:ext>
            </a:extLst>
          </p:cNvPr>
          <p:cNvSpPr txBox="1"/>
          <p:nvPr/>
        </p:nvSpPr>
        <p:spPr>
          <a:xfrm>
            <a:off x="1352903" y="3052863"/>
            <a:ext cx="948956" cy="769441"/>
          </a:xfrm>
          <a:prstGeom prst="rect">
            <a:avLst/>
          </a:prstGeom>
          <a:noFill/>
        </p:spPr>
        <p:txBody>
          <a:bodyPr wrap="square">
            <a:spAutoFit/>
          </a:bodyPr>
          <a:lstStyle/>
          <a:p>
            <a:pPr algn="ctr"/>
            <a:r>
              <a:rPr lang="en-US" sz="1100">
                <a:solidFill>
                  <a:schemeClr val="tx1"/>
                </a:solidFill>
              </a:rPr>
              <a:t>Classify </a:t>
            </a:r>
            <a:r>
              <a:rPr lang="en-US" sz="1100"/>
              <a:t>whether the machine will fail or not</a:t>
            </a:r>
            <a:endParaRPr lang="en-US" sz="1100">
              <a:solidFill>
                <a:schemeClr val="tx1"/>
              </a:solidFill>
            </a:endParaRPr>
          </a:p>
        </p:txBody>
      </p:sp>
      <p:cxnSp>
        <p:nvCxnSpPr>
          <p:cNvPr id="113" name="Straight Arrow Connector 47">
            <a:extLst>
              <a:ext uri="{FF2B5EF4-FFF2-40B4-BE49-F238E27FC236}">
                <a16:creationId xmlns:a16="http://schemas.microsoft.com/office/drawing/2014/main" id="{59211075-F3C7-8246-5E9F-8EF9364B046A}"/>
              </a:ext>
            </a:extLst>
          </p:cNvPr>
          <p:cNvCxnSpPr>
            <a:cxnSpLocks/>
            <a:stCxn id="61" idx="3"/>
            <a:endCxn id="104" idx="1"/>
          </p:cNvCxnSpPr>
          <p:nvPr/>
        </p:nvCxnSpPr>
        <p:spPr>
          <a:xfrm>
            <a:off x="1355527" y="3844339"/>
            <a:ext cx="94370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47">
            <a:extLst>
              <a:ext uri="{FF2B5EF4-FFF2-40B4-BE49-F238E27FC236}">
                <a16:creationId xmlns:a16="http://schemas.microsoft.com/office/drawing/2014/main" id="{C8F0D98E-4CD8-D1C0-F46F-37FA18ECE835}"/>
              </a:ext>
            </a:extLst>
          </p:cNvPr>
          <p:cNvCxnSpPr>
            <a:cxnSpLocks/>
            <a:stCxn id="104" idx="2"/>
            <a:endCxn id="64" idx="0"/>
          </p:cNvCxnSpPr>
          <p:nvPr/>
        </p:nvCxnSpPr>
        <p:spPr>
          <a:xfrm flipH="1">
            <a:off x="3308994" y="4462877"/>
            <a:ext cx="88" cy="4579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56" name="TextBox 1055">
            <a:extLst>
              <a:ext uri="{FF2B5EF4-FFF2-40B4-BE49-F238E27FC236}">
                <a16:creationId xmlns:a16="http://schemas.microsoft.com/office/drawing/2014/main" id="{A1507CF5-936C-B897-4B03-652C83F1CD38}"/>
              </a:ext>
            </a:extLst>
          </p:cNvPr>
          <p:cNvSpPr txBox="1"/>
          <p:nvPr/>
        </p:nvSpPr>
        <p:spPr>
          <a:xfrm>
            <a:off x="9780817" y="2198904"/>
            <a:ext cx="2288479" cy="523220"/>
          </a:xfrm>
          <a:prstGeom prst="rect">
            <a:avLst/>
          </a:prstGeom>
          <a:noFill/>
        </p:spPr>
        <p:txBody>
          <a:bodyPr wrap="square">
            <a:spAutoFit/>
          </a:bodyPr>
          <a:lstStyle/>
          <a:p>
            <a:pPr algn="ctr"/>
            <a:r>
              <a:rPr lang="en-US" sz="1400">
                <a:solidFill>
                  <a:schemeClr val="tx1"/>
                </a:solidFill>
              </a:rPr>
              <a:t>Report the results of classification (Q2)</a:t>
            </a:r>
          </a:p>
        </p:txBody>
      </p:sp>
      <p:sp>
        <p:nvSpPr>
          <p:cNvPr id="1058" name="TextBox 1057">
            <a:extLst>
              <a:ext uri="{FF2B5EF4-FFF2-40B4-BE49-F238E27FC236}">
                <a16:creationId xmlns:a16="http://schemas.microsoft.com/office/drawing/2014/main" id="{5835A982-10CB-CF8A-23C5-B90A72369D59}"/>
              </a:ext>
            </a:extLst>
          </p:cNvPr>
          <p:cNvSpPr txBox="1"/>
          <p:nvPr/>
        </p:nvSpPr>
        <p:spPr>
          <a:xfrm>
            <a:off x="6090927" y="4910863"/>
            <a:ext cx="1262571" cy="261610"/>
          </a:xfrm>
          <a:prstGeom prst="rect">
            <a:avLst/>
          </a:prstGeom>
          <a:noFill/>
        </p:spPr>
        <p:txBody>
          <a:bodyPr wrap="square">
            <a:spAutoFit/>
          </a:bodyPr>
          <a:lstStyle/>
          <a:p>
            <a:pPr algn="ctr"/>
            <a:r>
              <a:rPr lang="en-US" sz="1100">
                <a:solidFill>
                  <a:schemeClr val="bg1">
                    <a:lumMod val="65000"/>
                  </a:schemeClr>
                </a:solidFill>
              </a:rPr>
              <a:t>True</a:t>
            </a:r>
          </a:p>
        </p:txBody>
      </p:sp>
      <p:cxnSp>
        <p:nvCxnSpPr>
          <p:cNvPr id="1059" name="Straight Arrow Connector 47">
            <a:extLst>
              <a:ext uri="{FF2B5EF4-FFF2-40B4-BE49-F238E27FC236}">
                <a16:creationId xmlns:a16="http://schemas.microsoft.com/office/drawing/2014/main" id="{15AC398D-4055-D4CB-66D2-B4E8181B18B4}"/>
              </a:ext>
            </a:extLst>
          </p:cNvPr>
          <p:cNvCxnSpPr>
            <a:cxnSpLocks/>
            <a:stCxn id="63" idx="2"/>
            <a:endCxn id="1063" idx="2"/>
          </p:cNvCxnSpPr>
          <p:nvPr/>
        </p:nvCxnSpPr>
        <p:spPr>
          <a:xfrm rot="16200000" flipH="1">
            <a:off x="5937081" y="5210543"/>
            <a:ext cx="159341" cy="40403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63" name="Oval 1062">
            <a:extLst>
              <a:ext uri="{FF2B5EF4-FFF2-40B4-BE49-F238E27FC236}">
                <a16:creationId xmlns:a16="http://schemas.microsoft.com/office/drawing/2014/main" id="{05208264-07C8-F24B-A6EA-764886F7DA8F}"/>
              </a:ext>
            </a:extLst>
          </p:cNvPr>
          <p:cNvSpPr/>
          <p:nvPr/>
        </p:nvSpPr>
        <p:spPr>
          <a:xfrm>
            <a:off x="6218768" y="5388574"/>
            <a:ext cx="205052" cy="20731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TextBox 1065">
            <a:extLst>
              <a:ext uri="{FF2B5EF4-FFF2-40B4-BE49-F238E27FC236}">
                <a16:creationId xmlns:a16="http://schemas.microsoft.com/office/drawing/2014/main" id="{202DE4BD-8CF7-4CD3-0C5D-F25A4E54DF18}"/>
              </a:ext>
            </a:extLst>
          </p:cNvPr>
          <p:cNvSpPr txBox="1"/>
          <p:nvPr/>
        </p:nvSpPr>
        <p:spPr>
          <a:xfrm>
            <a:off x="4916150" y="5220803"/>
            <a:ext cx="1262571" cy="261610"/>
          </a:xfrm>
          <a:prstGeom prst="rect">
            <a:avLst/>
          </a:prstGeom>
          <a:noFill/>
        </p:spPr>
        <p:txBody>
          <a:bodyPr wrap="square">
            <a:spAutoFit/>
          </a:bodyPr>
          <a:lstStyle/>
          <a:p>
            <a:pPr algn="ctr"/>
            <a:r>
              <a:rPr lang="en-US" sz="1100">
                <a:solidFill>
                  <a:schemeClr val="bg1">
                    <a:lumMod val="65000"/>
                  </a:schemeClr>
                </a:solidFill>
              </a:rPr>
              <a:t>False</a:t>
            </a:r>
          </a:p>
        </p:txBody>
      </p:sp>
      <p:sp>
        <p:nvSpPr>
          <p:cNvPr id="1080" name="Rectangle: Rounded Corners 1079">
            <a:extLst>
              <a:ext uri="{FF2B5EF4-FFF2-40B4-BE49-F238E27FC236}">
                <a16:creationId xmlns:a16="http://schemas.microsoft.com/office/drawing/2014/main" id="{BD94CA69-18D7-3F92-861F-B13C271505AC}"/>
              </a:ext>
            </a:extLst>
          </p:cNvPr>
          <p:cNvSpPr/>
          <p:nvPr/>
        </p:nvSpPr>
        <p:spPr>
          <a:xfrm>
            <a:off x="2669528" y="3442630"/>
            <a:ext cx="1278339" cy="378878"/>
          </a:xfrm>
          <a:prstGeom prst="roundRect">
            <a:avLst>
              <a:gd name="adj" fmla="val 814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Machine Learning Algorithms</a:t>
            </a:r>
          </a:p>
        </p:txBody>
      </p:sp>
      <p:sp>
        <p:nvSpPr>
          <p:cNvPr id="1081" name="Rectangle: Rounded Corners 1080">
            <a:extLst>
              <a:ext uri="{FF2B5EF4-FFF2-40B4-BE49-F238E27FC236}">
                <a16:creationId xmlns:a16="http://schemas.microsoft.com/office/drawing/2014/main" id="{1541DE07-EBBE-E7BC-7858-77294A6F9E6D}"/>
              </a:ext>
            </a:extLst>
          </p:cNvPr>
          <p:cNvSpPr/>
          <p:nvPr/>
        </p:nvSpPr>
        <p:spPr>
          <a:xfrm>
            <a:off x="2669527" y="3886377"/>
            <a:ext cx="1279109" cy="376588"/>
          </a:xfrm>
          <a:prstGeom prst="roundRect">
            <a:avLst>
              <a:gd name="adj" fmla="val 814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Neural Network</a:t>
            </a:r>
          </a:p>
        </p:txBody>
      </p:sp>
      <p:sp>
        <p:nvSpPr>
          <p:cNvPr id="1084" name="Rectangle: Rounded Corners 1083">
            <a:extLst>
              <a:ext uri="{FF2B5EF4-FFF2-40B4-BE49-F238E27FC236}">
                <a16:creationId xmlns:a16="http://schemas.microsoft.com/office/drawing/2014/main" id="{6C174EA7-86C5-2318-C968-CBEF5316C0B9}"/>
              </a:ext>
            </a:extLst>
          </p:cNvPr>
          <p:cNvSpPr/>
          <p:nvPr/>
        </p:nvSpPr>
        <p:spPr>
          <a:xfrm>
            <a:off x="2628210" y="5536377"/>
            <a:ext cx="1387372" cy="412000"/>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Fail</a:t>
            </a:r>
            <a:endParaRPr lang="en-US" sz="1100">
              <a:solidFill>
                <a:schemeClr val="tx1"/>
              </a:solidFill>
            </a:endParaRPr>
          </a:p>
        </p:txBody>
      </p:sp>
      <p:sp>
        <p:nvSpPr>
          <p:cNvPr id="1085" name="Rectangle: Rounded Corners 1084">
            <a:extLst>
              <a:ext uri="{FF2B5EF4-FFF2-40B4-BE49-F238E27FC236}">
                <a16:creationId xmlns:a16="http://schemas.microsoft.com/office/drawing/2014/main" id="{0B1288E2-CF2D-17CA-3526-569848DEEAC1}"/>
              </a:ext>
            </a:extLst>
          </p:cNvPr>
          <p:cNvSpPr/>
          <p:nvPr/>
        </p:nvSpPr>
        <p:spPr>
          <a:xfrm>
            <a:off x="2628210" y="6048037"/>
            <a:ext cx="1387372" cy="412000"/>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Not fail</a:t>
            </a:r>
            <a:endParaRPr lang="en-US" sz="1100">
              <a:solidFill>
                <a:schemeClr val="tx1"/>
              </a:solidFill>
            </a:endParaRPr>
          </a:p>
        </p:txBody>
      </p:sp>
      <p:sp>
        <p:nvSpPr>
          <p:cNvPr id="1102" name="Rectangle: Rounded Corners 1101">
            <a:extLst>
              <a:ext uri="{FF2B5EF4-FFF2-40B4-BE49-F238E27FC236}">
                <a16:creationId xmlns:a16="http://schemas.microsoft.com/office/drawing/2014/main" id="{3EB430CB-CEE3-337C-A157-99875B0112DB}"/>
              </a:ext>
            </a:extLst>
          </p:cNvPr>
          <p:cNvSpPr/>
          <p:nvPr/>
        </p:nvSpPr>
        <p:spPr>
          <a:xfrm>
            <a:off x="7982289" y="4407730"/>
            <a:ext cx="1278339" cy="378878"/>
          </a:xfrm>
          <a:prstGeom prst="roundRect">
            <a:avLst>
              <a:gd name="adj" fmla="val 814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Machine Learning Algorithms</a:t>
            </a:r>
          </a:p>
        </p:txBody>
      </p:sp>
      <p:sp>
        <p:nvSpPr>
          <p:cNvPr id="1103" name="Rectangle: Rounded Corners 1102">
            <a:extLst>
              <a:ext uri="{FF2B5EF4-FFF2-40B4-BE49-F238E27FC236}">
                <a16:creationId xmlns:a16="http://schemas.microsoft.com/office/drawing/2014/main" id="{37206DD5-C157-30AB-D4A3-8E3091316156}"/>
              </a:ext>
            </a:extLst>
          </p:cNvPr>
          <p:cNvSpPr/>
          <p:nvPr/>
        </p:nvSpPr>
        <p:spPr>
          <a:xfrm>
            <a:off x="7981519" y="4881177"/>
            <a:ext cx="1279109" cy="376588"/>
          </a:xfrm>
          <a:prstGeom prst="roundRect">
            <a:avLst>
              <a:gd name="adj" fmla="val 814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Neural Network</a:t>
            </a:r>
          </a:p>
        </p:txBody>
      </p:sp>
    </p:spTree>
    <p:extLst>
      <p:ext uri="{BB962C8B-B14F-4D97-AF65-F5344CB8AC3E}">
        <p14:creationId xmlns:p14="http://schemas.microsoft.com/office/powerpoint/2010/main" val="284710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peech Bubble: Rectangle with Corners Rounded 40">
            <a:extLst>
              <a:ext uri="{FF2B5EF4-FFF2-40B4-BE49-F238E27FC236}">
                <a16:creationId xmlns:a16="http://schemas.microsoft.com/office/drawing/2014/main" id="{B6376801-161D-4670-FD3F-3E2869E241C1}"/>
              </a:ext>
            </a:extLst>
          </p:cNvPr>
          <p:cNvSpPr/>
          <p:nvPr/>
        </p:nvSpPr>
        <p:spPr>
          <a:xfrm>
            <a:off x="556154" y="4625712"/>
            <a:ext cx="3030754" cy="1155212"/>
          </a:xfrm>
          <a:prstGeom prst="wedgeRoundRectCallout">
            <a:avLst>
              <a:gd name="adj1" fmla="val -20287"/>
              <a:gd name="adj2" fmla="val -73920"/>
              <a:gd name="adj3" fmla="val 16667"/>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EE2C2A"/>
              </a:solidFill>
            </a:endParaRPr>
          </a:p>
        </p:txBody>
      </p:sp>
      <p:sp>
        <p:nvSpPr>
          <p:cNvPr id="72" name="Rectangle: Rounded Corners 71">
            <a:extLst>
              <a:ext uri="{FF2B5EF4-FFF2-40B4-BE49-F238E27FC236}">
                <a16:creationId xmlns:a16="http://schemas.microsoft.com/office/drawing/2014/main" id="{059D71D7-B05D-BB3A-9AA2-543074B7227B}"/>
              </a:ext>
            </a:extLst>
          </p:cNvPr>
          <p:cNvSpPr/>
          <p:nvPr/>
        </p:nvSpPr>
        <p:spPr>
          <a:xfrm>
            <a:off x="9162707" y="3459577"/>
            <a:ext cx="1982417" cy="567495"/>
          </a:xfrm>
          <a:prstGeom prst="roundRect">
            <a:avLst>
              <a:gd name="adj" fmla="val 5687"/>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chemeClr val="tx1"/>
                </a:solidFill>
              </a:rPr>
              <a:t>Fit the data using neural network</a:t>
            </a:r>
          </a:p>
        </p:txBody>
      </p:sp>
      <p:sp>
        <p:nvSpPr>
          <p:cNvPr id="32" name="Rectangle: Rounded Corners 31">
            <a:extLst>
              <a:ext uri="{FF2B5EF4-FFF2-40B4-BE49-F238E27FC236}">
                <a16:creationId xmlns:a16="http://schemas.microsoft.com/office/drawing/2014/main" id="{A5B0D794-D665-4025-DC9A-A7259C01CAA3}"/>
              </a:ext>
            </a:extLst>
          </p:cNvPr>
          <p:cNvSpPr/>
          <p:nvPr/>
        </p:nvSpPr>
        <p:spPr>
          <a:xfrm>
            <a:off x="1046875" y="3459579"/>
            <a:ext cx="2339756" cy="567495"/>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Fit the data using </a:t>
            </a:r>
            <a:r>
              <a:rPr lang="en-US" sz="1600" err="1">
                <a:solidFill>
                  <a:schemeClr val="tx1"/>
                </a:solidFill>
              </a:rPr>
              <a:t>LazyClassifier</a:t>
            </a:r>
            <a:endParaRPr lang="en-US" sz="1600">
              <a:solidFill>
                <a:schemeClr val="tx1"/>
              </a:solidFill>
            </a:endParaRPr>
          </a:p>
        </p:txBody>
      </p:sp>
      <p:sp>
        <p:nvSpPr>
          <p:cNvPr id="2" name="Title 1">
            <a:extLst>
              <a:ext uri="{FF2B5EF4-FFF2-40B4-BE49-F238E27FC236}">
                <a16:creationId xmlns:a16="http://schemas.microsoft.com/office/drawing/2014/main" id="{32DBA0B1-9181-191B-B71A-77B9BE9236E3}"/>
              </a:ext>
            </a:extLst>
          </p:cNvPr>
          <p:cNvSpPr>
            <a:spLocks noGrp="1"/>
          </p:cNvSpPr>
          <p:nvPr>
            <p:ph type="title"/>
          </p:nvPr>
        </p:nvSpPr>
        <p:spPr/>
        <p:txBody>
          <a:bodyPr>
            <a:normAutofit/>
          </a:bodyPr>
          <a:lstStyle/>
          <a:p>
            <a:r>
              <a:rPr lang="en-US" sz="3200"/>
              <a:t>3.1 Classify whether the machine will fail or not </a:t>
            </a:r>
          </a:p>
        </p:txBody>
      </p:sp>
      <p:sp>
        <p:nvSpPr>
          <p:cNvPr id="4" name="Slide Number Placeholder 3">
            <a:extLst>
              <a:ext uri="{FF2B5EF4-FFF2-40B4-BE49-F238E27FC236}">
                <a16:creationId xmlns:a16="http://schemas.microsoft.com/office/drawing/2014/main" id="{ED2A9149-299E-9000-006D-060C46C286F5}"/>
              </a:ext>
            </a:extLst>
          </p:cNvPr>
          <p:cNvSpPr>
            <a:spLocks noGrp="1"/>
          </p:cNvSpPr>
          <p:nvPr>
            <p:ph type="sldNum" sz="quarter" idx="12"/>
          </p:nvPr>
        </p:nvSpPr>
        <p:spPr>
          <a:xfrm>
            <a:off x="213699" y="6449034"/>
            <a:ext cx="2743200" cy="365125"/>
          </a:xfrm>
        </p:spPr>
        <p:txBody>
          <a:bodyPr/>
          <a:lstStyle/>
          <a:p>
            <a:fld id="{5C35FCF4-C3EF-BD43-82E0-05BC237DAD2A}" type="slidenum">
              <a:rPr lang="en-US" smtClean="0"/>
              <a:pPr/>
              <a:t>8</a:t>
            </a:fld>
            <a:endParaRPr lang="en-US"/>
          </a:p>
        </p:txBody>
      </p:sp>
      <p:sp>
        <p:nvSpPr>
          <p:cNvPr id="25" name="Rectangle: Rounded Corners 24">
            <a:extLst>
              <a:ext uri="{FF2B5EF4-FFF2-40B4-BE49-F238E27FC236}">
                <a16:creationId xmlns:a16="http://schemas.microsoft.com/office/drawing/2014/main" id="{F693DB62-0A48-CAC0-8305-79527AC5C820}"/>
              </a:ext>
            </a:extLst>
          </p:cNvPr>
          <p:cNvSpPr/>
          <p:nvPr/>
        </p:nvSpPr>
        <p:spPr>
          <a:xfrm>
            <a:off x="4332283" y="2040049"/>
            <a:ext cx="3884775" cy="724298"/>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Encode the Machine Type column </a:t>
            </a:r>
          </a:p>
          <a:p>
            <a:pPr algn="ctr"/>
            <a:r>
              <a:rPr lang="en-US" sz="1600">
                <a:solidFill>
                  <a:schemeClr val="tx1"/>
                </a:solidFill>
              </a:rPr>
              <a:t>(Categorical Variable)</a:t>
            </a:r>
          </a:p>
        </p:txBody>
      </p:sp>
      <p:sp>
        <p:nvSpPr>
          <p:cNvPr id="5" name="TextBox 4">
            <a:extLst>
              <a:ext uri="{FF2B5EF4-FFF2-40B4-BE49-F238E27FC236}">
                <a16:creationId xmlns:a16="http://schemas.microsoft.com/office/drawing/2014/main" id="{E6FB9086-CC22-2AC4-14F9-AB7856F3FA29}"/>
              </a:ext>
            </a:extLst>
          </p:cNvPr>
          <p:cNvSpPr txBox="1"/>
          <p:nvPr/>
        </p:nvSpPr>
        <p:spPr>
          <a:xfrm>
            <a:off x="568427" y="4704886"/>
            <a:ext cx="30184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464646"/>
                </a:solidFill>
                <a:latin typeface="Source Sans Pro"/>
                <a:ea typeface="Source Sans Pro"/>
              </a:rPr>
              <a:t>Lazy Predict helps build a lot of basic models without much code and helps understand which models works better without any parameter tuning.</a:t>
            </a:r>
            <a:endParaRPr lang="en-US" sz="1400"/>
          </a:p>
        </p:txBody>
      </p:sp>
      <p:cxnSp>
        <p:nvCxnSpPr>
          <p:cNvPr id="42" name="Straight Arrow Connector 47">
            <a:extLst>
              <a:ext uri="{FF2B5EF4-FFF2-40B4-BE49-F238E27FC236}">
                <a16:creationId xmlns:a16="http://schemas.microsoft.com/office/drawing/2014/main" id="{1E2668AA-A34C-9CED-FCB1-72C2ADBD486E}"/>
              </a:ext>
            </a:extLst>
          </p:cNvPr>
          <p:cNvCxnSpPr>
            <a:cxnSpLocks/>
            <a:stCxn id="25" idx="2"/>
            <a:endCxn id="32" idx="0"/>
          </p:cNvCxnSpPr>
          <p:nvPr/>
        </p:nvCxnSpPr>
        <p:spPr>
          <a:xfrm rot="5400000">
            <a:off x="3898096" y="1083004"/>
            <a:ext cx="695232" cy="4057918"/>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6BE40526-F5D3-4AB9-8BB6-8383392A3F60}"/>
              </a:ext>
            </a:extLst>
          </p:cNvPr>
          <p:cNvSpPr/>
          <p:nvPr/>
        </p:nvSpPr>
        <p:spPr>
          <a:xfrm>
            <a:off x="4332284" y="4877721"/>
            <a:ext cx="3884774" cy="641044"/>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Calculate and compare the accuracy</a:t>
            </a:r>
          </a:p>
        </p:txBody>
      </p:sp>
      <p:cxnSp>
        <p:nvCxnSpPr>
          <p:cNvPr id="63" name="Straight Arrow Connector 47">
            <a:extLst>
              <a:ext uri="{FF2B5EF4-FFF2-40B4-BE49-F238E27FC236}">
                <a16:creationId xmlns:a16="http://schemas.microsoft.com/office/drawing/2014/main" id="{B81F6E8C-B18E-4D31-6421-94BFD15AB81E}"/>
              </a:ext>
            </a:extLst>
          </p:cNvPr>
          <p:cNvCxnSpPr>
            <a:cxnSpLocks/>
            <a:stCxn id="32" idx="2"/>
            <a:endCxn id="60" idx="0"/>
          </p:cNvCxnSpPr>
          <p:nvPr/>
        </p:nvCxnSpPr>
        <p:spPr>
          <a:xfrm rot="16200000" flipH="1">
            <a:off x="3820389" y="2423438"/>
            <a:ext cx="850647" cy="4057918"/>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47">
            <a:extLst>
              <a:ext uri="{FF2B5EF4-FFF2-40B4-BE49-F238E27FC236}">
                <a16:creationId xmlns:a16="http://schemas.microsoft.com/office/drawing/2014/main" id="{191BFDCB-F94C-F346-E3C2-F3D2C270A0B6}"/>
              </a:ext>
            </a:extLst>
          </p:cNvPr>
          <p:cNvCxnSpPr>
            <a:cxnSpLocks/>
            <a:stCxn id="25" idx="2"/>
            <a:endCxn id="72" idx="0"/>
          </p:cNvCxnSpPr>
          <p:nvPr/>
        </p:nvCxnSpPr>
        <p:spPr>
          <a:xfrm rot="16200000" flipH="1">
            <a:off x="7866678" y="1172339"/>
            <a:ext cx="695230" cy="387924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47">
            <a:extLst>
              <a:ext uri="{FF2B5EF4-FFF2-40B4-BE49-F238E27FC236}">
                <a16:creationId xmlns:a16="http://schemas.microsoft.com/office/drawing/2014/main" id="{F1595305-240D-DDC9-922B-9D4BC5FBE77C}"/>
              </a:ext>
            </a:extLst>
          </p:cNvPr>
          <p:cNvCxnSpPr>
            <a:cxnSpLocks/>
            <a:stCxn id="72" idx="2"/>
            <a:endCxn id="60" idx="0"/>
          </p:cNvCxnSpPr>
          <p:nvPr/>
        </p:nvCxnSpPr>
        <p:spPr>
          <a:xfrm rot="5400000">
            <a:off x="7788970" y="2512774"/>
            <a:ext cx="850649" cy="3879245"/>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4DDFB630-8603-8059-D534-3B303639273E}"/>
              </a:ext>
            </a:extLst>
          </p:cNvPr>
          <p:cNvSpPr/>
          <p:nvPr/>
        </p:nvSpPr>
        <p:spPr>
          <a:xfrm>
            <a:off x="4905560" y="3459578"/>
            <a:ext cx="2738219" cy="567495"/>
          </a:xfrm>
          <a:prstGeom prst="roundRect">
            <a:avLst>
              <a:gd name="adj" fmla="val 8148"/>
            </a:avLst>
          </a:prstGeom>
          <a:solidFill>
            <a:srgbClr val="FFE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Fit the data using several machine learning algorithms</a:t>
            </a:r>
          </a:p>
        </p:txBody>
      </p:sp>
      <p:cxnSp>
        <p:nvCxnSpPr>
          <p:cNvPr id="126" name="Straight Arrow Connector 47">
            <a:extLst>
              <a:ext uri="{FF2B5EF4-FFF2-40B4-BE49-F238E27FC236}">
                <a16:creationId xmlns:a16="http://schemas.microsoft.com/office/drawing/2014/main" id="{3E56D771-CA1E-A536-4119-4EFB3438031E}"/>
              </a:ext>
            </a:extLst>
          </p:cNvPr>
          <p:cNvCxnSpPr>
            <a:cxnSpLocks/>
            <a:stCxn id="25" idx="2"/>
            <a:endCxn id="119" idx="0"/>
          </p:cNvCxnSpPr>
          <p:nvPr/>
        </p:nvCxnSpPr>
        <p:spPr>
          <a:xfrm flipH="1">
            <a:off x="6274670" y="2764347"/>
            <a:ext cx="1" cy="6952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47">
            <a:extLst>
              <a:ext uri="{FF2B5EF4-FFF2-40B4-BE49-F238E27FC236}">
                <a16:creationId xmlns:a16="http://schemas.microsoft.com/office/drawing/2014/main" id="{482BEE4D-284A-AE0E-E93F-66105BCDF7E4}"/>
              </a:ext>
            </a:extLst>
          </p:cNvPr>
          <p:cNvCxnSpPr>
            <a:cxnSpLocks/>
            <a:stCxn id="119" idx="2"/>
            <a:endCxn id="60" idx="0"/>
          </p:cNvCxnSpPr>
          <p:nvPr/>
        </p:nvCxnSpPr>
        <p:spPr>
          <a:xfrm>
            <a:off x="6274670" y="4027073"/>
            <a:ext cx="1" cy="85064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861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871814-D629-F9B2-0F84-9F9C32956275}"/>
              </a:ext>
            </a:extLst>
          </p:cNvPr>
          <p:cNvSpPr>
            <a:spLocks noGrp="1"/>
          </p:cNvSpPr>
          <p:nvPr>
            <p:ph type="sldNum" sz="quarter" idx="12"/>
          </p:nvPr>
        </p:nvSpPr>
        <p:spPr/>
        <p:txBody>
          <a:bodyPr/>
          <a:lstStyle/>
          <a:p>
            <a:fld id="{5C35FCF4-C3EF-BD43-82E0-05BC237DAD2A}" type="slidenum">
              <a:rPr lang="en-US" smtClean="0"/>
              <a:pPr/>
              <a:t>9</a:t>
            </a:fld>
            <a:endParaRPr lang="en-US"/>
          </a:p>
        </p:txBody>
      </p:sp>
      <p:pic>
        <p:nvPicPr>
          <p:cNvPr id="6" name="Picture 5">
            <a:extLst>
              <a:ext uri="{FF2B5EF4-FFF2-40B4-BE49-F238E27FC236}">
                <a16:creationId xmlns:a16="http://schemas.microsoft.com/office/drawing/2014/main" id="{A06C9453-001B-3DEA-FE9B-7C498F170BBD}"/>
              </a:ext>
            </a:extLst>
          </p:cNvPr>
          <p:cNvPicPr>
            <a:picLocks noChangeAspect="1"/>
          </p:cNvPicPr>
          <p:nvPr/>
        </p:nvPicPr>
        <p:blipFill>
          <a:blip r:embed="rId2"/>
          <a:stretch>
            <a:fillRect/>
          </a:stretch>
        </p:blipFill>
        <p:spPr>
          <a:xfrm>
            <a:off x="581690" y="831879"/>
            <a:ext cx="11028620" cy="5194242"/>
          </a:xfrm>
          <a:prstGeom prst="rect">
            <a:avLst/>
          </a:prstGeom>
        </p:spPr>
      </p:pic>
    </p:spTree>
    <p:extLst>
      <p:ext uri="{BB962C8B-B14F-4D97-AF65-F5344CB8AC3E}">
        <p14:creationId xmlns:p14="http://schemas.microsoft.com/office/powerpoint/2010/main" val="2135986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UCalgary 2">
      <a:dk1>
        <a:srgbClr val="000000"/>
      </a:dk1>
      <a:lt1>
        <a:srgbClr val="FFFFFF"/>
      </a:lt1>
      <a:dk2>
        <a:srgbClr val="8C857B"/>
      </a:dk2>
      <a:lt2>
        <a:srgbClr val="C3BFB6"/>
      </a:lt2>
      <a:accent1>
        <a:srgbClr val="EE2C2A"/>
      </a:accent1>
      <a:accent2>
        <a:srgbClr val="FFA300"/>
      </a:accent2>
      <a:accent3>
        <a:srgbClr val="FF671F"/>
      </a:accent3>
      <a:accent4>
        <a:srgbClr val="46A67B"/>
      </a:accent4>
      <a:accent5>
        <a:srgbClr val="EC0971"/>
      </a:accent5>
      <a:accent6>
        <a:srgbClr val="9C0533"/>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 Widescreen" id="{BDE806B9-D085-0547-8443-536EF56E10D0}" vid="{A3112E41-4A82-8045-91CC-360E8E7927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3eb0b8e-1e62-4169-bba8-6db136d9e742">
      <Terms xmlns="http://schemas.microsoft.com/office/infopath/2007/PartnerControls"/>
    </lcf76f155ced4ddcb4097134ff3c332f>
    <TaxCatchAll xmlns="3b1c9504-eaea-4b4b-becb-fcf854bf6a4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54EDCD470C0DCA4B8C6D2AE3BDC6CAF3" ma:contentTypeVersion="10" ma:contentTypeDescription="建立新的文件。" ma:contentTypeScope="" ma:versionID="f3826524e28ea99da5a2ab95c96d2ca6">
  <xsd:schema xmlns:xsd="http://www.w3.org/2001/XMLSchema" xmlns:xs="http://www.w3.org/2001/XMLSchema" xmlns:p="http://schemas.microsoft.com/office/2006/metadata/properties" xmlns:ns2="a3eb0b8e-1e62-4169-bba8-6db136d9e742" xmlns:ns3="3b1c9504-eaea-4b4b-becb-fcf854bf6a40" targetNamespace="http://schemas.microsoft.com/office/2006/metadata/properties" ma:root="true" ma:fieldsID="4e6f900221eee56eca1706b336abbac6" ns2:_="" ns3:_="">
    <xsd:import namespace="a3eb0b8e-1e62-4169-bba8-6db136d9e742"/>
    <xsd:import namespace="3b1c9504-eaea-4b4b-becb-fcf854bf6a4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eb0b8e-1e62-4169-bba8-6db136d9e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影像標籤" ma:readOnly="false" ma:fieldId="{5cf76f15-5ced-4ddc-b409-7134ff3c332f}" ma:taxonomyMulti="true" ma:sspId="3d23ff3b-8b4b-4ebe-81e4-de565bb03cb5"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1c9504-eaea-4b4b-becb-fcf854bf6a4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90093c8-a9a3-47f0-afef-44e6f6786b28}" ma:internalName="TaxCatchAll" ma:showField="CatchAllData" ma:web="3b1c9504-eaea-4b4b-becb-fcf854bf6a4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649369-B788-4181-8976-7EEFE2536660}">
  <ds:schemaRefs>
    <ds:schemaRef ds:uri="3b1c9504-eaea-4b4b-becb-fcf854bf6a40"/>
    <ds:schemaRef ds:uri="a3eb0b8e-1e62-4169-bba8-6db136d9e7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DFAB7A6-0FA7-4F95-B69C-EB6AF106C9BB}">
  <ds:schemaRefs>
    <ds:schemaRef ds:uri="http://schemas.microsoft.com/sharepoint/v3/contenttype/forms"/>
  </ds:schemaRefs>
</ds:datastoreItem>
</file>

<file path=customXml/itemProps3.xml><?xml version="1.0" encoding="utf-8"?>
<ds:datastoreItem xmlns:ds="http://schemas.openxmlformats.org/officeDocument/2006/customXml" ds:itemID="{12A87D52-99A0-466F-8197-FFEC59A2B8EA}"/>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26</Notes>
  <HiddenSlides>0</HiddenSlide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Office Theme</vt:lpstr>
      <vt:lpstr>607 Project Presentation Predictive Maintenance Classification of Industrial Machines</vt:lpstr>
      <vt:lpstr>PowerPoint Presentation</vt:lpstr>
      <vt:lpstr>1. Overview</vt:lpstr>
      <vt:lpstr>PowerPoint Presentation</vt:lpstr>
      <vt:lpstr>2. Dataset</vt:lpstr>
      <vt:lpstr>PowerPoint Presentation</vt:lpstr>
      <vt:lpstr>3. Methodology</vt:lpstr>
      <vt:lpstr>3.1 Classify whether the machine will fail or not </vt:lpstr>
      <vt:lpstr>PowerPoint Presentation</vt:lpstr>
      <vt:lpstr>3.2 Classify what type of machine failure it experiences</vt:lpstr>
      <vt:lpstr>PowerPoint Presentation</vt:lpstr>
      <vt:lpstr>4.1 Classify whether the machine will fail or not </vt:lpstr>
      <vt:lpstr>4.1 Classify whether the machine will fail or not </vt:lpstr>
      <vt:lpstr>4.1 Classify whether the machine will fail or not </vt:lpstr>
      <vt:lpstr>PowerPoint Presentation</vt:lpstr>
      <vt:lpstr>4.1 Classify whether the machine will fail or not </vt:lpstr>
      <vt:lpstr>PowerPoint Presentation</vt:lpstr>
      <vt:lpstr>4.1 Classify whether the machine will fail or not </vt:lpstr>
      <vt:lpstr>4.1 Classify whether the machine will fail or not </vt:lpstr>
      <vt:lpstr>4.1 Classify whether the machine will fail or not </vt:lpstr>
      <vt:lpstr>4.1 Classify whether the machine will fail or not </vt:lpstr>
      <vt:lpstr>PowerPoint Presentation</vt:lpstr>
      <vt:lpstr>4.2 Classify what type of machine failure it experiences</vt:lpstr>
      <vt:lpstr>4.2 Classify what type of machine failure it experiences</vt:lpstr>
      <vt:lpstr>4.2 Classify what type of machine failure it experiences</vt:lpstr>
      <vt:lpstr>4.2 Classify what type of machine failure it experiences</vt:lpstr>
      <vt:lpstr>4.2 Classify what type of machine failure it experiences</vt:lpstr>
      <vt:lpstr>4.2 Classify what type of machine failure it experiences</vt:lpstr>
      <vt:lpstr>PowerPoint Presentation</vt:lpstr>
      <vt:lpstr>PowerPoint Presentation</vt:lpstr>
      <vt:lpstr>PowerPoint Presentation</vt:lpstr>
      <vt:lpstr>PowerPoint Presentation</vt:lpstr>
      <vt:lpstr>5.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Peerada Tarasub</dc:creator>
  <cp:revision>1</cp:revision>
  <dcterms:created xsi:type="dcterms:W3CDTF">2023-03-03T17:20:47Z</dcterms:created>
  <dcterms:modified xsi:type="dcterms:W3CDTF">2023-04-09T22:01:25Z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0x01010054EDCD470C0DCA4B8C6D2AE3BDC6CAF3</vt:lpwstr>
  </property>
  <property fmtid="{D5CDD505-2E9C-101B-9397-08002B2CF9AE}" pid="3" name="MediaServiceImageTags">
    <vt:lpwstr/>
  </property>
</Properties>
</file>